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89" r:id="rId3"/>
    <p:sldId id="257" r:id="rId4"/>
    <p:sldId id="286" r:id="rId5"/>
    <p:sldId id="288" r:id="rId6"/>
    <p:sldId id="281" r:id="rId7"/>
    <p:sldId id="259" r:id="rId8"/>
    <p:sldId id="287" r:id="rId9"/>
    <p:sldId id="261" r:id="rId10"/>
    <p:sldId id="262" r:id="rId11"/>
    <p:sldId id="284" r:id="rId1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orient="horz" pos="550">
          <p15:clr>
            <a:srgbClr val="A4A3A4"/>
          </p15:clr>
        </p15:guide>
        <p15:guide id="3" orient="horz" pos="4065">
          <p15:clr>
            <a:srgbClr val="A4A3A4"/>
          </p15:clr>
        </p15:guide>
        <p15:guide id="4" orient="horz" pos="777">
          <p15:clr>
            <a:srgbClr val="A4A3A4"/>
          </p15:clr>
        </p15:guide>
        <p15:guide id="5" pos="257">
          <p15:clr>
            <a:srgbClr val="A4A3A4"/>
          </p15:clr>
        </p15:guide>
        <p15:guide id="6" pos="74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BCED1"/>
    <a:srgbClr val="1E6991"/>
    <a:srgbClr val="DCDFE2"/>
    <a:srgbClr val="183D67"/>
    <a:srgbClr val="132F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40"/>
    <p:restoredTop sz="94674"/>
  </p:normalViewPr>
  <p:slideViewPr>
    <p:cSldViewPr snapToGrid="0">
      <p:cViewPr>
        <p:scale>
          <a:sx n="90" d="100"/>
          <a:sy n="90" d="100"/>
        </p:scale>
        <p:origin x="1904" y="920"/>
      </p:cViewPr>
      <p:guideLst>
        <p:guide orient="horz" pos="2137"/>
        <p:guide orient="horz" pos="550"/>
        <p:guide orient="horz" pos="4065"/>
        <p:guide orient="horz" pos="777"/>
        <p:guide pos="257"/>
        <p:guide pos="742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46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158D7-C4CC-43CC-BE7B-C6513767B6E3}" type="datetimeFigureOut">
              <a:rPr lang="zh-CN" altLang="en-US" smtClean="0"/>
              <a:t>2017/8/28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1E829-E778-4F59-A9C1-3FBFD41D3B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752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09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818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1ADCCD-3B31-4913-850C-9A91817A2EF1}" type="datetimeFigureOut">
              <a:rPr lang="zh-CN" altLang="en-US"/>
              <a:pPr/>
              <a:t>2017/8/28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FA1F8B-66E8-4EEE-B958-9085DAB3B0B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225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1CD85F-B782-4E67-B4D3-4BAEC7337AB9}" type="datetimeFigureOut">
              <a:rPr lang="zh-CN" altLang="en-US"/>
              <a:pPr/>
              <a:t>2017/8/28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834EF2-B15A-4D98-A7FE-C91FF5E76D5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48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5A0D38-C4CB-4FCF-BDAA-8B625965E37C}" type="datetimeFigureOut">
              <a:rPr lang="zh-CN" altLang="en-US"/>
              <a:pPr/>
              <a:t>2017/8/28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EBDC1E-7F16-418F-BB3B-2DA5F6AA5B5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51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A73005-F134-44DC-9C6A-6E6B969EFF85}" type="datetimeFigureOut">
              <a:rPr lang="zh-CN" altLang="en-US"/>
              <a:pPr/>
              <a:t>2017/8/28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DBBED3-9715-4D97-84CB-E388A8B2AD3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63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6251A1-55BC-4AA3-B216-B50DC9C9669D}" type="datetimeFigureOut">
              <a:rPr lang="zh-CN" altLang="en-US"/>
              <a:pPr/>
              <a:t>2017/8/28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AE2E9F-8D6A-4C9F-BC1B-3A712C90E42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100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DBEE7F-FE86-4968-8582-F79F833B1170}" type="datetimeFigureOut">
              <a:rPr lang="zh-CN" altLang="en-US"/>
              <a:pPr/>
              <a:t>2017/8/28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1F5C01-DE45-4856-AAF0-74FEFFC1EC0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30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53F263-D7D1-47CA-A1C3-D1F564C7E75E}" type="datetimeFigureOut">
              <a:rPr lang="zh-CN" altLang="en-US"/>
              <a:pPr/>
              <a:t>2017/8/28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2FEB5E-B92A-4C6C-84CB-79BE7EF349A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591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CEB501-7BA5-434A-8F43-1E0B3D131C1C}" type="datetimeFigureOut">
              <a:rPr lang="zh-CN" altLang="en-US"/>
              <a:pPr/>
              <a:t>2017/8/28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2D67E8-39FC-44F5-9A3E-439056A7681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75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3F11EB-EE22-4A29-ACE1-B37D2B8B666D}" type="datetimeFigureOut">
              <a:rPr lang="zh-CN" altLang="en-US"/>
              <a:pPr/>
              <a:t>2017/8/28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2475C6-AC50-43A7-A36F-F1E13AC0D3F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555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4413AB-8A7F-47B7-9F4B-63F701D167FB}" type="datetimeFigureOut">
              <a:rPr lang="zh-CN" altLang="en-US"/>
              <a:pPr/>
              <a:t>2017/8/28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FCB426-5FEE-4C92-B57B-786DCBD6108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47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A4E6D2-DBB4-4C3E-BC53-A513FDEF5863}" type="datetimeFigureOut">
              <a:rPr lang="zh-CN" altLang="en-US"/>
              <a:pPr/>
              <a:t>2017/8/28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8BE555-BE3B-4BEA-A659-667DFF6F0C6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05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E3E7A53D-89A3-400E-B941-2ECC2A9F2E01}" type="datetimeFigureOut">
              <a:rPr lang="zh-CN" altLang="en-US"/>
              <a:pPr/>
              <a:t>2017/8/28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C6DAAB17-CBCA-4491-BEC2-DCA1B4FC216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tiff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16"/>
          <p:cNvSpPr>
            <a:spLocks/>
          </p:cNvSpPr>
          <p:nvPr/>
        </p:nvSpPr>
        <p:spPr bwMode="auto">
          <a:xfrm>
            <a:off x="8551864" y="1504950"/>
            <a:ext cx="4860925" cy="5353050"/>
          </a:xfrm>
          <a:custGeom>
            <a:avLst/>
            <a:gdLst>
              <a:gd name="T0" fmla="*/ 5943600 w 6267450"/>
              <a:gd name="T1" fmla="*/ 0 h 6903089"/>
              <a:gd name="T2" fmla="*/ 6267450 w 6267450"/>
              <a:gd name="T3" fmla="*/ 19050 h 6903089"/>
              <a:gd name="T4" fmla="*/ 2533650 w 6267450"/>
              <a:gd name="T5" fmla="*/ 6903089 h 6903089"/>
              <a:gd name="T6" fmla="*/ 0 w 6267450"/>
              <a:gd name="T7" fmla="*/ 6903089 h 6903089"/>
              <a:gd name="T8" fmla="*/ 5943600 w 6267450"/>
              <a:gd name="T9" fmla="*/ 0 h 6903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67450" h="6903089">
                <a:moveTo>
                  <a:pt x="5943600" y="0"/>
                </a:moveTo>
                <a:lnTo>
                  <a:pt x="6267450" y="19050"/>
                </a:lnTo>
                <a:lnTo>
                  <a:pt x="2533650" y="6903089"/>
                </a:lnTo>
                <a:lnTo>
                  <a:pt x="0" y="6903089"/>
                </a:lnTo>
                <a:lnTo>
                  <a:pt x="59436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32001">
                <a:srgbClr val="D7D7D7">
                  <a:alpha val="9280"/>
                </a:srgbClr>
              </a:gs>
              <a:gs pos="80000">
                <a:srgbClr val="D7D7D7">
                  <a:alpha val="23199"/>
                </a:srgbClr>
              </a:gs>
              <a:gs pos="100000">
                <a:srgbClr val="E4E4E4">
                  <a:alpha val="2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5" name="等腰三角形 4"/>
          <p:cNvSpPr>
            <a:spLocks noChangeArrowheads="1"/>
          </p:cNvSpPr>
          <p:nvPr/>
        </p:nvSpPr>
        <p:spPr bwMode="auto">
          <a:xfrm rot="18848016">
            <a:off x="-52387" y="5568951"/>
            <a:ext cx="1447800" cy="495300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46" name="图片 3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2298" y="1933576"/>
            <a:ext cx="4949825" cy="2243284"/>
          </a:xfrm>
          <a:prstGeom prst="rect">
            <a:avLst/>
          </a:prstGeom>
          <a:noFill/>
          <a:ln>
            <a:noFill/>
          </a:ln>
          <a:effectLst>
            <a:outerShdw dist="38100" dir="2700000" algn="ctr" rotWithShape="0">
              <a:srgbClr val="000000">
                <a:alpha val="2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等腰三角形 5"/>
          <p:cNvSpPr>
            <a:spLocks noChangeArrowheads="1"/>
          </p:cNvSpPr>
          <p:nvPr/>
        </p:nvSpPr>
        <p:spPr bwMode="auto">
          <a:xfrm rot="9949063">
            <a:off x="9910763" y="5480052"/>
            <a:ext cx="1219200" cy="512763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矩形 16"/>
          <p:cNvSpPr>
            <a:spLocks/>
          </p:cNvSpPr>
          <p:nvPr/>
        </p:nvSpPr>
        <p:spPr bwMode="auto">
          <a:xfrm flipH="1">
            <a:off x="-388938" y="-12700"/>
            <a:ext cx="3981451" cy="6883400"/>
          </a:xfrm>
          <a:custGeom>
            <a:avLst/>
            <a:gdLst>
              <a:gd name="T0" fmla="*/ 2933700 w 3981450"/>
              <a:gd name="T1" fmla="*/ 0 h 6884039"/>
              <a:gd name="T2" fmla="*/ 3981450 w 3981450"/>
              <a:gd name="T3" fmla="*/ 628650 h 6884039"/>
              <a:gd name="T4" fmla="*/ 2209800 w 3981450"/>
              <a:gd name="T5" fmla="*/ 4464689 h 6884039"/>
              <a:gd name="T6" fmla="*/ 0 w 3981450"/>
              <a:gd name="T7" fmla="*/ 6884039 h 6884039"/>
              <a:gd name="T8" fmla="*/ 2933700 w 3981450"/>
              <a:gd name="T9" fmla="*/ 0 h 6884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1450" h="6884039">
                <a:moveTo>
                  <a:pt x="2933700" y="0"/>
                </a:moveTo>
                <a:lnTo>
                  <a:pt x="3981450" y="628650"/>
                </a:lnTo>
                <a:lnTo>
                  <a:pt x="2209800" y="4464689"/>
                </a:lnTo>
                <a:lnTo>
                  <a:pt x="0" y="6884039"/>
                </a:lnTo>
                <a:lnTo>
                  <a:pt x="29337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46001">
                <a:srgbClr val="D7D7D7">
                  <a:alpha val="8740"/>
                </a:srgbClr>
              </a:gs>
              <a:gs pos="80000">
                <a:srgbClr val="D7D7D7">
                  <a:alpha val="15199"/>
                </a:srgbClr>
              </a:gs>
              <a:gs pos="100000">
                <a:srgbClr val="E4E4E4">
                  <a:alpha val="1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9" name="等腰三角形 6"/>
          <p:cNvSpPr>
            <a:spLocks noChangeArrowheads="1"/>
          </p:cNvSpPr>
          <p:nvPr/>
        </p:nvSpPr>
        <p:spPr bwMode="auto">
          <a:xfrm rot="1831200">
            <a:off x="11387137" y="1468438"/>
            <a:ext cx="1035051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0" name="等腰三角形 9"/>
          <p:cNvSpPr>
            <a:spLocks noChangeArrowheads="1"/>
          </p:cNvSpPr>
          <p:nvPr/>
        </p:nvSpPr>
        <p:spPr bwMode="auto">
          <a:xfrm rot="18237801">
            <a:off x="10520364" y="3857627"/>
            <a:ext cx="306387" cy="163513"/>
          </a:xfrm>
          <a:prstGeom prst="triangle">
            <a:avLst>
              <a:gd name="adj" fmla="val 8963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" name="等腰三角形 14"/>
          <p:cNvSpPr>
            <a:spLocks noChangeArrowheads="1"/>
          </p:cNvSpPr>
          <p:nvPr/>
        </p:nvSpPr>
        <p:spPr bwMode="auto">
          <a:xfrm rot="19833911">
            <a:off x="9880860" y="2525542"/>
            <a:ext cx="246063" cy="196850"/>
          </a:xfrm>
          <a:prstGeom prst="triangle">
            <a:avLst>
              <a:gd name="adj" fmla="val 89630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2" name="矩形 19"/>
          <p:cNvSpPr>
            <a:spLocks noChangeArrowheads="1"/>
          </p:cNvSpPr>
          <p:nvPr/>
        </p:nvSpPr>
        <p:spPr bwMode="auto">
          <a:xfrm>
            <a:off x="3906091" y="2111185"/>
            <a:ext cx="4310063" cy="792497"/>
          </a:xfrm>
          <a:prstGeom prst="rect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/>
          </a:p>
        </p:txBody>
      </p:sp>
      <p:sp>
        <p:nvSpPr>
          <p:cNvPr id="53" name="矩形 21"/>
          <p:cNvSpPr>
            <a:spLocks noChangeArrowheads="1"/>
          </p:cNvSpPr>
          <p:nvPr/>
        </p:nvSpPr>
        <p:spPr bwMode="auto">
          <a:xfrm>
            <a:off x="3646863" y="3161197"/>
            <a:ext cx="48416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UNDERSTANDING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CUSTOMER’S</a:t>
            </a:r>
          </a:p>
          <a:p>
            <a:pPr algn="ctr" eaLnBrk="1" hangingPunct="1"/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DECISION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BEHAVIOR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WITH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MODERN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 </a:t>
            </a:r>
            <a:endParaRPr lang="en-US" altLang="zh-CN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  <a:p>
            <a:pPr algn="ctr" eaLnBrk="1" hangingPunct="1"/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MACHINE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LEARNING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MODELS</a:t>
            </a:r>
            <a:endParaRPr lang="zh-CN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4" name="图片 2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6274" y="814217"/>
            <a:ext cx="835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图片 3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8785" y="4452769"/>
            <a:ext cx="21907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等腰三角形 8"/>
          <p:cNvSpPr>
            <a:spLocks noChangeArrowheads="1"/>
          </p:cNvSpPr>
          <p:nvPr/>
        </p:nvSpPr>
        <p:spPr bwMode="auto">
          <a:xfrm rot="10359249">
            <a:off x="1965326" y="3281365"/>
            <a:ext cx="339725" cy="446087"/>
          </a:xfrm>
          <a:prstGeom prst="triangle">
            <a:avLst>
              <a:gd name="adj" fmla="val 83981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7" name="等腰三角形 15"/>
          <p:cNvSpPr>
            <a:spLocks noChangeArrowheads="1"/>
          </p:cNvSpPr>
          <p:nvPr/>
        </p:nvSpPr>
        <p:spPr bwMode="auto">
          <a:xfrm rot="1831200">
            <a:off x="-368300" y="1052513"/>
            <a:ext cx="1035051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8" name="文本框 2"/>
          <p:cNvSpPr txBox="1"/>
          <p:nvPr/>
        </p:nvSpPr>
        <p:spPr>
          <a:xfrm>
            <a:off x="3906091" y="2039555"/>
            <a:ext cx="44346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rgbClr val="CBCE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SELL</a:t>
            </a:r>
            <a:r>
              <a:rPr lang="zh-CN" altLang="en-US" sz="6000" dirty="0" smtClean="0">
                <a:solidFill>
                  <a:srgbClr val="CBCE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0" dirty="0" smtClean="0">
                <a:solidFill>
                  <a:srgbClr val="CBCE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</a:t>
            </a:r>
            <a:endParaRPr lang="zh-CN" altLang="en-US" sz="6000" dirty="0">
              <a:solidFill>
                <a:srgbClr val="CBCE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7379714" y="1340124"/>
            <a:ext cx="1155265" cy="592374"/>
            <a:chOff x="7398505" y="1051370"/>
            <a:chExt cx="1155265" cy="592374"/>
          </a:xfrm>
        </p:grpSpPr>
        <p:sp>
          <p:nvSpPr>
            <p:cNvPr id="60" name="TextBox 59"/>
            <p:cNvSpPr txBox="1"/>
            <p:nvPr/>
          </p:nvSpPr>
          <p:spPr>
            <a:xfrm>
              <a:off x="7398505" y="1051370"/>
              <a:ext cx="1153359" cy="584775"/>
            </a:xfrm>
            <a:prstGeom prst="rect">
              <a:avLst/>
            </a:prstGeom>
            <a:solidFill>
              <a:schemeClr val="bg1">
                <a:lumMod val="85000"/>
                <a:alpha val="64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3200" dirty="0"/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6544" y="1064624"/>
              <a:ext cx="548640" cy="579120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5130" y="1075141"/>
              <a:ext cx="548640" cy="54864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05" name="直接连接符 11"/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6" name="文本框 12"/>
          <p:cNvSpPr txBox="1">
            <a:spLocks noChangeArrowheads="1"/>
          </p:cNvSpPr>
          <p:nvPr/>
        </p:nvSpPr>
        <p:spPr bwMode="auto">
          <a:xfrm>
            <a:off x="398463" y="247651"/>
            <a:ext cx="5905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 smtClean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</a:t>
            </a:r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7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07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8" name="文本框 22"/>
          <p:cNvSpPr txBox="1">
            <a:spLocks noChangeArrowheads="1"/>
          </p:cNvSpPr>
          <p:nvPr/>
        </p:nvSpPr>
        <p:spPr bwMode="auto">
          <a:xfrm>
            <a:off x="1036638" y="404815"/>
            <a:ext cx="38105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en-US" altLang="zh-CN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SCHEDULE</a:t>
            </a:r>
            <a:endParaRPr lang="zh-CN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10628748" y="288394"/>
            <a:ext cx="1155265" cy="592374"/>
            <a:chOff x="7398505" y="1051370"/>
            <a:chExt cx="1155265" cy="592374"/>
          </a:xfrm>
        </p:grpSpPr>
        <p:sp>
          <p:nvSpPr>
            <p:cNvPr id="110" name="TextBox 109"/>
            <p:cNvSpPr txBox="1"/>
            <p:nvPr/>
          </p:nvSpPr>
          <p:spPr>
            <a:xfrm>
              <a:off x="7398505" y="1051370"/>
              <a:ext cx="1153359" cy="584775"/>
            </a:xfrm>
            <a:prstGeom prst="rect">
              <a:avLst/>
            </a:prstGeom>
            <a:solidFill>
              <a:schemeClr val="bg1">
                <a:lumMod val="85000"/>
                <a:alpha val="64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3200" dirty="0"/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6544" y="1064624"/>
              <a:ext cx="548640" cy="579120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5130" y="1075141"/>
              <a:ext cx="548640" cy="548640"/>
            </a:xfrm>
            <a:prstGeom prst="rect">
              <a:avLst/>
            </a:prstGeom>
          </p:spPr>
        </p:pic>
      </p:grp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240724"/>
              </p:ext>
            </p:extLst>
          </p:nvPr>
        </p:nvGraphicFramePr>
        <p:xfrm>
          <a:off x="368301" y="1795880"/>
          <a:ext cx="11413807" cy="4168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3512"/>
                <a:gridCol w="8710295"/>
              </a:tblGrid>
              <a:tr h="511321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</a:rPr>
                        <a:t>WEEK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</a:rPr>
                        <a:t>SCHEDULE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6000"/>
                      </a:schemeClr>
                    </a:solidFill>
                  </a:tcPr>
                </a:tc>
              </a:tr>
              <a:tr h="511321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</a:rPr>
                        <a:t>Week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</a:rPr>
                        <a:t>1-2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</a:rPr>
                        <a:t>Understand</a:t>
                      </a:r>
                      <a:r>
                        <a:rPr lang="zh-CN" altLang="en-US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aseline="0" dirty="0" smtClean="0">
                          <a:solidFill>
                            <a:schemeClr val="bg1"/>
                          </a:solidFill>
                        </a:rPr>
                        <a:t>our</a:t>
                      </a:r>
                      <a:r>
                        <a:rPr lang="zh-CN" altLang="en-US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aseline="0" dirty="0" smtClean="0">
                          <a:solidFill>
                            <a:schemeClr val="bg1"/>
                          </a:solidFill>
                        </a:rPr>
                        <a:t>problems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altLang="zh-CN" sz="2400" baseline="0" dirty="0" smtClean="0">
                          <a:solidFill>
                            <a:schemeClr val="bg1"/>
                          </a:solidFill>
                        </a:rPr>
                        <a:t>Define</a:t>
                      </a:r>
                      <a:r>
                        <a:rPr lang="zh-CN" altLang="en-US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aseline="0" dirty="0" smtClean="0">
                          <a:solidFill>
                            <a:schemeClr val="bg1"/>
                          </a:solidFill>
                        </a:rPr>
                        <a:t>problems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altLang="zh-CN" sz="2400" baseline="0" dirty="0" smtClean="0">
                          <a:solidFill>
                            <a:schemeClr val="bg1"/>
                          </a:solidFill>
                        </a:rPr>
                        <a:t>Use</a:t>
                      </a:r>
                      <a:r>
                        <a:rPr lang="zh-CN" altLang="en-US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aseline="0" dirty="0" smtClean="0">
                          <a:solidFill>
                            <a:schemeClr val="bg1"/>
                          </a:solidFill>
                        </a:rPr>
                        <a:t>models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6000"/>
                      </a:schemeClr>
                    </a:solidFill>
                  </a:tcPr>
                </a:tc>
              </a:tr>
              <a:tr h="511321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</a:rPr>
                        <a:t>Week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</a:rPr>
                        <a:t>3-6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</a:rPr>
                        <a:t>Find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zh-CN" altLang="en-US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aseline="0" dirty="0" smtClean="0">
                          <a:solidFill>
                            <a:schemeClr val="bg1"/>
                          </a:solidFill>
                        </a:rPr>
                        <a:t>source</a:t>
                      </a:r>
                      <a:r>
                        <a:rPr lang="zh-CN" altLang="en-US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aseline="0" dirty="0" smtClean="0">
                          <a:solidFill>
                            <a:schemeClr val="bg1"/>
                          </a:solidFill>
                        </a:rPr>
                        <a:t>code</a:t>
                      </a:r>
                      <a:r>
                        <a:rPr lang="zh-CN" altLang="en-US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aseline="0" dirty="0" smtClean="0">
                          <a:solidFill>
                            <a:schemeClr val="bg1"/>
                          </a:solidFill>
                        </a:rPr>
                        <a:t>and</a:t>
                      </a:r>
                      <a:r>
                        <a:rPr lang="zh-CN" altLang="en-US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aseline="0" dirty="0" smtClean="0">
                          <a:solidFill>
                            <a:schemeClr val="bg1"/>
                          </a:solidFill>
                        </a:rPr>
                        <a:t>implement</a:t>
                      </a:r>
                      <a:r>
                        <a:rPr lang="zh-CN" altLang="en-US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aseline="0" dirty="0" smtClean="0">
                          <a:solidFill>
                            <a:schemeClr val="bg1"/>
                          </a:solidFill>
                        </a:rPr>
                        <a:t>it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altLang="zh-CN" sz="2400" baseline="0" dirty="0" smtClean="0">
                          <a:solidFill>
                            <a:schemeClr val="bg1"/>
                          </a:solidFill>
                        </a:rPr>
                        <a:t>Testify</a:t>
                      </a:r>
                      <a:r>
                        <a:rPr lang="zh-CN" altLang="en-US" sz="2400" baseline="0" dirty="0" smtClean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US" altLang="zh-CN" sz="2400" baseline="0" dirty="0" smtClean="0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zh-CN" altLang="en-US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aseline="0" dirty="0" smtClean="0">
                          <a:solidFill>
                            <a:schemeClr val="bg1"/>
                          </a:solidFill>
                        </a:rPr>
                        <a:t>implementation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6000"/>
                      </a:schemeClr>
                    </a:solidFill>
                  </a:tcPr>
                </a:tc>
              </a:tr>
              <a:tr h="511321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</a:rPr>
                        <a:t>Week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</a:rPr>
                        <a:t>7-10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</a:rPr>
                        <a:t>Collect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</a:rPr>
                        <a:t>data</a:t>
                      </a:r>
                      <a:r>
                        <a:rPr lang="zh-CN" altLang="en-US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aseline="0" dirty="0" smtClean="0">
                          <a:solidFill>
                            <a:schemeClr val="bg1"/>
                          </a:solidFill>
                        </a:rPr>
                        <a:t>to</a:t>
                      </a:r>
                      <a:r>
                        <a:rPr lang="zh-CN" altLang="en-US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aseline="0" dirty="0" smtClean="0">
                          <a:solidFill>
                            <a:schemeClr val="bg1"/>
                          </a:solidFill>
                        </a:rPr>
                        <a:t>justify</a:t>
                      </a:r>
                      <a:r>
                        <a:rPr lang="zh-CN" altLang="en-US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aseline="0" dirty="0" smtClean="0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zh-CN" altLang="en-US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aseline="0" dirty="0" smtClean="0">
                          <a:solidFill>
                            <a:schemeClr val="bg1"/>
                          </a:solidFill>
                        </a:rPr>
                        <a:t>theory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altLang="zh-CN" sz="2400" baseline="0" dirty="0" smtClean="0">
                          <a:solidFill>
                            <a:schemeClr val="bg1"/>
                          </a:solidFill>
                        </a:rPr>
                        <a:t>Visualize</a:t>
                      </a:r>
                      <a:r>
                        <a:rPr lang="zh-CN" altLang="en-US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aseline="0" dirty="0" smtClean="0">
                          <a:solidFill>
                            <a:schemeClr val="bg1"/>
                          </a:solidFill>
                        </a:rPr>
                        <a:t>the</a:t>
                      </a:r>
                      <a:r>
                        <a:rPr lang="zh-CN" altLang="en-US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aseline="0" dirty="0" smtClean="0">
                          <a:solidFill>
                            <a:schemeClr val="bg1"/>
                          </a:solidFill>
                        </a:rPr>
                        <a:t>results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6000"/>
                      </a:schemeClr>
                    </a:solidFill>
                  </a:tcPr>
                </a:tc>
              </a:tr>
              <a:tr h="511321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</a:rPr>
                        <a:t>Week</a:t>
                      </a:r>
                      <a:r>
                        <a:rPr lang="zh-CN" altLang="en-US" sz="24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</a:rPr>
                        <a:t>11-12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altLang="zh-CN" sz="2400" dirty="0" smtClean="0">
                          <a:solidFill>
                            <a:schemeClr val="bg1"/>
                          </a:solidFill>
                        </a:rPr>
                        <a:t>Write</a:t>
                      </a:r>
                      <a:r>
                        <a:rPr lang="zh-CN" altLang="en-US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aseline="0" dirty="0" smtClean="0">
                          <a:solidFill>
                            <a:schemeClr val="bg1"/>
                          </a:solidFill>
                        </a:rPr>
                        <a:t>reports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altLang="zh-CN" sz="2400" baseline="0" dirty="0" smtClean="0">
                          <a:solidFill>
                            <a:schemeClr val="bg1"/>
                          </a:solidFill>
                        </a:rPr>
                        <a:t>Write</a:t>
                      </a:r>
                      <a:r>
                        <a:rPr lang="zh-CN" altLang="en-US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aseline="0" dirty="0" smtClean="0">
                          <a:solidFill>
                            <a:schemeClr val="bg1"/>
                          </a:solidFill>
                        </a:rPr>
                        <a:t>development</a:t>
                      </a:r>
                      <a:r>
                        <a:rPr lang="zh-CN" altLang="en-US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aseline="0" dirty="0" smtClean="0">
                          <a:solidFill>
                            <a:schemeClr val="bg1"/>
                          </a:solidFill>
                        </a:rPr>
                        <a:t>documents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6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16"/>
          <p:cNvSpPr>
            <a:spLocks/>
          </p:cNvSpPr>
          <p:nvPr/>
        </p:nvSpPr>
        <p:spPr bwMode="auto">
          <a:xfrm>
            <a:off x="8551864" y="1504950"/>
            <a:ext cx="4860925" cy="5353050"/>
          </a:xfrm>
          <a:custGeom>
            <a:avLst/>
            <a:gdLst>
              <a:gd name="T0" fmla="*/ 5943600 w 6267450"/>
              <a:gd name="T1" fmla="*/ 0 h 6903089"/>
              <a:gd name="T2" fmla="*/ 6267450 w 6267450"/>
              <a:gd name="T3" fmla="*/ 19050 h 6903089"/>
              <a:gd name="T4" fmla="*/ 2533650 w 6267450"/>
              <a:gd name="T5" fmla="*/ 6903089 h 6903089"/>
              <a:gd name="T6" fmla="*/ 0 w 6267450"/>
              <a:gd name="T7" fmla="*/ 6903089 h 6903089"/>
              <a:gd name="T8" fmla="*/ 5943600 w 6267450"/>
              <a:gd name="T9" fmla="*/ 0 h 6903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67450" h="6903089">
                <a:moveTo>
                  <a:pt x="5943600" y="0"/>
                </a:moveTo>
                <a:lnTo>
                  <a:pt x="6267450" y="19050"/>
                </a:lnTo>
                <a:lnTo>
                  <a:pt x="2533650" y="6903089"/>
                </a:lnTo>
                <a:lnTo>
                  <a:pt x="0" y="6903089"/>
                </a:lnTo>
                <a:lnTo>
                  <a:pt x="59436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32001">
                <a:srgbClr val="D7D7D7">
                  <a:alpha val="9280"/>
                </a:srgbClr>
              </a:gs>
              <a:gs pos="80000">
                <a:srgbClr val="D7D7D7">
                  <a:alpha val="23199"/>
                </a:srgbClr>
              </a:gs>
              <a:gs pos="100000">
                <a:srgbClr val="E4E4E4">
                  <a:alpha val="2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03" name="等腰三角形 4"/>
          <p:cNvSpPr>
            <a:spLocks noChangeArrowheads="1"/>
          </p:cNvSpPr>
          <p:nvPr/>
        </p:nvSpPr>
        <p:spPr bwMode="auto">
          <a:xfrm rot="18848016">
            <a:off x="-52387" y="5568951"/>
            <a:ext cx="1447800" cy="495300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5604" name="图片 3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1089" y="1319382"/>
            <a:ext cx="4949825" cy="3224043"/>
          </a:xfrm>
          <a:prstGeom prst="rect">
            <a:avLst/>
          </a:prstGeom>
          <a:noFill/>
          <a:ln>
            <a:noFill/>
          </a:ln>
          <a:effectLst>
            <a:outerShdw dist="38100" dir="2700000" algn="ctr" rotWithShape="0">
              <a:srgbClr val="000000">
                <a:alpha val="2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等腰三角形 5"/>
          <p:cNvSpPr>
            <a:spLocks noChangeArrowheads="1"/>
          </p:cNvSpPr>
          <p:nvPr/>
        </p:nvSpPr>
        <p:spPr bwMode="auto">
          <a:xfrm rot="9949063">
            <a:off x="9910763" y="5480052"/>
            <a:ext cx="1219200" cy="512763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06" name="矩形 16"/>
          <p:cNvSpPr>
            <a:spLocks/>
          </p:cNvSpPr>
          <p:nvPr/>
        </p:nvSpPr>
        <p:spPr bwMode="auto">
          <a:xfrm flipH="1">
            <a:off x="-388938" y="-12700"/>
            <a:ext cx="3981451" cy="6883400"/>
          </a:xfrm>
          <a:custGeom>
            <a:avLst/>
            <a:gdLst>
              <a:gd name="T0" fmla="*/ 2933700 w 3981450"/>
              <a:gd name="T1" fmla="*/ 0 h 6884039"/>
              <a:gd name="T2" fmla="*/ 3981450 w 3981450"/>
              <a:gd name="T3" fmla="*/ 628650 h 6884039"/>
              <a:gd name="T4" fmla="*/ 2209800 w 3981450"/>
              <a:gd name="T5" fmla="*/ 4464689 h 6884039"/>
              <a:gd name="T6" fmla="*/ 0 w 3981450"/>
              <a:gd name="T7" fmla="*/ 6884039 h 6884039"/>
              <a:gd name="T8" fmla="*/ 2933700 w 3981450"/>
              <a:gd name="T9" fmla="*/ 0 h 6884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1450" h="6884039">
                <a:moveTo>
                  <a:pt x="2933700" y="0"/>
                </a:moveTo>
                <a:lnTo>
                  <a:pt x="3981450" y="628650"/>
                </a:lnTo>
                <a:lnTo>
                  <a:pt x="2209800" y="4464689"/>
                </a:lnTo>
                <a:lnTo>
                  <a:pt x="0" y="6884039"/>
                </a:lnTo>
                <a:lnTo>
                  <a:pt x="29337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46001">
                <a:srgbClr val="D7D7D7">
                  <a:alpha val="8740"/>
                </a:srgbClr>
              </a:gs>
              <a:gs pos="80000">
                <a:srgbClr val="D7D7D7">
                  <a:alpha val="15199"/>
                </a:srgbClr>
              </a:gs>
              <a:gs pos="100000">
                <a:srgbClr val="E4E4E4">
                  <a:alpha val="1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07" name="等腰三角形 6"/>
          <p:cNvSpPr>
            <a:spLocks noChangeArrowheads="1"/>
          </p:cNvSpPr>
          <p:nvPr/>
        </p:nvSpPr>
        <p:spPr bwMode="auto">
          <a:xfrm rot="1831200">
            <a:off x="11387137" y="1468438"/>
            <a:ext cx="1035051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08" name="等腰三角形 9"/>
          <p:cNvSpPr>
            <a:spLocks noChangeArrowheads="1"/>
          </p:cNvSpPr>
          <p:nvPr/>
        </p:nvSpPr>
        <p:spPr bwMode="auto">
          <a:xfrm rot="18237801">
            <a:off x="10520364" y="3857627"/>
            <a:ext cx="306387" cy="163513"/>
          </a:xfrm>
          <a:prstGeom prst="triangle">
            <a:avLst>
              <a:gd name="adj" fmla="val 8963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09" name="等腰三角形 14"/>
          <p:cNvSpPr>
            <a:spLocks noChangeArrowheads="1"/>
          </p:cNvSpPr>
          <p:nvPr/>
        </p:nvSpPr>
        <p:spPr bwMode="auto">
          <a:xfrm rot="19833911">
            <a:off x="9899651" y="2236788"/>
            <a:ext cx="246063" cy="196850"/>
          </a:xfrm>
          <a:prstGeom prst="triangle">
            <a:avLst>
              <a:gd name="adj" fmla="val 89630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13" name="矩形 21"/>
          <p:cNvSpPr>
            <a:spLocks noChangeArrowheads="1"/>
          </p:cNvSpPr>
          <p:nvPr/>
        </p:nvSpPr>
        <p:spPr bwMode="auto">
          <a:xfrm>
            <a:off x="3981739" y="2470052"/>
            <a:ext cx="422853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3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PROCEED</a:t>
            </a:r>
            <a:r>
              <a:rPr lang="zh-CN" altLang="en-US" sz="3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 </a:t>
            </a:r>
            <a:r>
              <a:rPr lang="en-US" altLang="zh-CN" sz="3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TO</a:t>
            </a:r>
          </a:p>
          <a:p>
            <a:pPr algn="ctr" eaLnBrk="1" hangingPunct="1"/>
            <a:r>
              <a:rPr lang="en-US" altLang="zh-CN" sz="3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DEMONSTRATION</a:t>
            </a:r>
            <a:endParaRPr lang="en-US" altLang="zh-CN" sz="36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</p:txBody>
      </p:sp>
      <p:cxnSp>
        <p:nvCxnSpPr>
          <p:cNvPr id="25614" name="直接连接符 23"/>
          <p:cNvCxnSpPr>
            <a:cxnSpLocks noChangeShapeType="1"/>
          </p:cNvCxnSpPr>
          <p:nvPr/>
        </p:nvCxnSpPr>
        <p:spPr bwMode="auto">
          <a:xfrm>
            <a:off x="3984626" y="3734640"/>
            <a:ext cx="4367213" cy="0"/>
          </a:xfrm>
          <a:prstGeom prst="line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15" name="矩形 24"/>
          <p:cNvSpPr>
            <a:spLocks noChangeArrowheads="1"/>
          </p:cNvSpPr>
          <p:nvPr/>
        </p:nvSpPr>
        <p:spPr bwMode="auto">
          <a:xfrm>
            <a:off x="3897316" y="3844999"/>
            <a:ext cx="45116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Your life can be enhanced, and your happiness enriched, when you choose to change your perspective. </a:t>
            </a:r>
            <a:endParaRPr lang="zh-CN" altLang="en-US" sz="1200" dirty="0">
              <a:solidFill>
                <a:srgbClr val="FFFFFF"/>
              </a:solidFill>
            </a:endParaRPr>
          </a:p>
        </p:txBody>
      </p:sp>
      <p:pic>
        <p:nvPicPr>
          <p:cNvPr id="25616" name="图片 2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5065" y="525463"/>
            <a:ext cx="835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7" name="图片 3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7576" y="4164015"/>
            <a:ext cx="21907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8" name="等腰三角形 8"/>
          <p:cNvSpPr>
            <a:spLocks noChangeArrowheads="1"/>
          </p:cNvSpPr>
          <p:nvPr/>
        </p:nvSpPr>
        <p:spPr bwMode="auto">
          <a:xfrm rot="10359249">
            <a:off x="1965326" y="3281365"/>
            <a:ext cx="339725" cy="446087"/>
          </a:xfrm>
          <a:prstGeom prst="triangle">
            <a:avLst>
              <a:gd name="adj" fmla="val 83981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19" name="等腰三角形 15"/>
          <p:cNvSpPr>
            <a:spLocks noChangeArrowheads="1"/>
          </p:cNvSpPr>
          <p:nvPr/>
        </p:nvSpPr>
        <p:spPr bwMode="auto">
          <a:xfrm rot="1831200">
            <a:off x="-368300" y="1052513"/>
            <a:ext cx="1035051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3097" y="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7415649" y="719373"/>
            <a:ext cx="1155265" cy="592374"/>
            <a:chOff x="7398505" y="1051370"/>
            <a:chExt cx="1155265" cy="592374"/>
          </a:xfrm>
        </p:grpSpPr>
        <p:sp>
          <p:nvSpPr>
            <p:cNvPr id="24" name="TextBox 23"/>
            <p:cNvSpPr txBox="1"/>
            <p:nvPr/>
          </p:nvSpPr>
          <p:spPr>
            <a:xfrm>
              <a:off x="7398505" y="1051370"/>
              <a:ext cx="1153359" cy="584775"/>
            </a:xfrm>
            <a:prstGeom prst="rect">
              <a:avLst/>
            </a:prstGeom>
            <a:solidFill>
              <a:schemeClr val="bg1">
                <a:lumMod val="85000"/>
                <a:alpha val="64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3200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6544" y="1064624"/>
              <a:ext cx="548640" cy="57912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5130" y="1075141"/>
              <a:ext cx="548640" cy="548640"/>
            </a:xfrm>
            <a:prstGeom prst="rect">
              <a:avLst/>
            </a:prstGeom>
          </p:spPr>
        </p:pic>
      </p:grpSp>
      <p:sp>
        <p:nvSpPr>
          <p:cNvPr id="27" name="文本框 2"/>
          <p:cNvSpPr txBox="1"/>
          <p:nvPr/>
        </p:nvSpPr>
        <p:spPr>
          <a:xfrm>
            <a:off x="3917156" y="1465732"/>
            <a:ext cx="44346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rgbClr val="CBCE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SELL</a:t>
            </a:r>
            <a:r>
              <a:rPr lang="zh-CN" altLang="en-US" sz="6000" dirty="0" smtClean="0">
                <a:solidFill>
                  <a:srgbClr val="CBCE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0" dirty="0" smtClean="0">
                <a:solidFill>
                  <a:srgbClr val="CBCE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</a:t>
            </a:r>
            <a:endParaRPr lang="zh-CN" altLang="en-US" sz="6000" dirty="0">
              <a:solidFill>
                <a:srgbClr val="CBCE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88" y="1471926"/>
            <a:ext cx="11383644" cy="2199962"/>
          </a:xfrm>
          <a:prstGeom prst="rect">
            <a:avLst/>
          </a:prstGeom>
        </p:spPr>
      </p:pic>
      <p:sp>
        <p:nvSpPr>
          <p:cNvPr id="7171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7172" name="直接连接符 11"/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3" name="文本框 12"/>
          <p:cNvSpPr txBox="1">
            <a:spLocks noChangeArrowheads="1"/>
          </p:cNvSpPr>
          <p:nvPr/>
        </p:nvSpPr>
        <p:spPr bwMode="auto">
          <a:xfrm>
            <a:off x="398463" y="247651"/>
            <a:ext cx="5905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01</a:t>
            </a:r>
            <a:endParaRPr lang="zh-CN" altLang="en-US" sz="2400" b="1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717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177" name="组合 37"/>
          <p:cNvGrpSpPr>
            <a:grpSpLocks/>
          </p:cNvGrpSpPr>
          <p:nvPr/>
        </p:nvGrpSpPr>
        <p:grpSpPr bwMode="auto">
          <a:xfrm>
            <a:off x="6904039" y="1460500"/>
            <a:ext cx="4879975" cy="2211388"/>
            <a:chOff x="0" y="0"/>
            <a:chExt cx="4879242" cy="2596799"/>
          </a:xfrm>
        </p:grpSpPr>
        <p:grpSp>
          <p:nvGrpSpPr>
            <p:cNvPr id="7178" name="组合 21"/>
            <p:cNvGrpSpPr>
              <a:grpSpLocks/>
            </p:cNvGrpSpPr>
            <p:nvPr/>
          </p:nvGrpSpPr>
          <p:grpSpPr bwMode="auto">
            <a:xfrm>
              <a:off x="0" y="0"/>
              <a:ext cx="4879242" cy="2596799"/>
              <a:chOff x="0" y="0"/>
              <a:chExt cx="4879242" cy="2596799"/>
            </a:xfrm>
          </p:grpSpPr>
          <p:sp>
            <p:nvSpPr>
              <p:cNvPr id="7179" name="矩形 19"/>
              <p:cNvSpPr>
                <a:spLocks noChangeArrowheads="1"/>
              </p:cNvSpPr>
              <p:nvPr/>
            </p:nvSpPr>
            <p:spPr bwMode="auto">
              <a:xfrm>
                <a:off x="577763" y="0"/>
                <a:ext cx="4301479" cy="2596799"/>
              </a:xfrm>
              <a:prstGeom prst="rect">
                <a:avLst/>
              </a:prstGeom>
              <a:solidFill>
                <a:srgbClr val="1E6991">
                  <a:alpha val="82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180" name="等腰三角形 20"/>
              <p:cNvSpPr>
                <a:spLocks noChangeArrowheads="1"/>
              </p:cNvSpPr>
              <p:nvPr/>
            </p:nvSpPr>
            <p:spPr bwMode="auto">
              <a:xfrm rot="16200000">
                <a:off x="-46035" y="1009518"/>
                <a:ext cx="669834" cy="577763"/>
              </a:xfrm>
              <a:prstGeom prst="triangle">
                <a:avLst>
                  <a:gd name="adj" fmla="val 50000"/>
                </a:avLst>
              </a:prstGeom>
              <a:solidFill>
                <a:srgbClr val="1E6991">
                  <a:alpha val="82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181" name="文本框 22"/>
            <p:cNvSpPr txBox="1">
              <a:spLocks noChangeArrowheads="1"/>
            </p:cNvSpPr>
            <p:nvPr/>
          </p:nvSpPr>
          <p:spPr bwMode="auto">
            <a:xfrm>
              <a:off x="823503" y="802433"/>
              <a:ext cx="3810000" cy="830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eaLnBrk="1" hangingPunct="1"/>
              <a:r>
                <a:rPr lang="en-US" altLang="zh-CN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WHAT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WE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HAVE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DONE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LAST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WEEK?</a:t>
              </a:r>
              <a:endParaRPr lang="zh-CN" alt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1" name="文本框 22"/>
          <p:cNvSpPr txBox="1">
            <a:spLocks noChangeArrowheads="1"/>
          </p:cNvSpPr>
          <p:nvPr/>
        </p:nvSpPr>
        <p:spPr bwMode="auto">
          <a:xfrm>
            <a:off x="1036638" y="404815"/>
            <a:ext cx="58354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en-US" altLang="zh-CN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PROGRESS</a:t>
            </a:r>
            <a:endParaRPr lang="zh-CN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628748" y="288394"/>
            <a:ext cx="1155265" cy="592374"/>
            <a:chOff x="7398505" y="1051370"/>
            <a:chExt cx="1155265" cy="592374"/>
          </a:xfrm>
        </p:grpSpPr>
        <p:sp>
          <p:nvSpPr>
            <p:cNvPr id="23" name="TextBox 22"/>
            <p:cNvSpPr txBox="1"/>
            <p:nvPr/>
          </p:nvSpPr>
          <p:spPr>
            <a:xfrm>
              <a:off x="7398505" y="1051370"/>
              <a:ext cx="1153359" cy="584775"/>
            </a:xfrm>
            <a:prstGeom prst="rect">
              <a:avLst/>
            </a:prstGeom>
            <a:solidFill>
              <a:schemeClr val="bg1">
                <a:lumMod val="85000"/>
                <a:alpha val="64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3200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6544" y="1064624"/>
              <a:ext cx="548640" cy="57912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5130" y="1075141"/>
              <a:ext cx="548640" cy="54864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407988" y="3841379"/>
            <a:ext cx="2744788" cy="2790826"/>
            <a:chOff x="398463" y="3867149"/>
            <a:chExt cx="2744788" cy="2790826"/>
          </a:xfrm>
        </p:grpSpPr>
        <p:grpSp>
          <p:nvGrpSpPr>
            <p:cNvPr id="2" name="Group 1"/>
            <p:cNvGrpSpPr/>
            <p:nvPr/>
          </p:nvGrpSpPr>
          <p:grpSpPr>
            <a:xfrm>
              <a:off x="407988" y="3867149"/>
              <a:ext cx="2735263" cy="2790826"/>
              <a:chOff x="398463" y="2424112"/>
              <a:chExt cx="2735263" cy="2790826"/>
            </a:xfrm>
          </p:grpSpPr>
          <p:grpSp>
            <p:nvGrpSpPr>
              <p:cNvPr id="28" name="组合 4"/>
              <p:cNvGrpSpPr>
                <a:grpSpLocks/>
              </p:cNvGrpSpPr>
              <p:nvPr/>
            </p:nvGrpSpPr>
            <p:grpSpPr bwMode="auto">
              <a:xfrm>
                <a:off x="398463" y="2424112"/>
                <a:ext cx="2735263" cy="2790826"/>
                <a:chOff x="0" y="0"/>
                <a:chExt cx="2735895" cy="2790826"/>
              </a:xfrm>
            </p:grpSpPr>
            <p:sp>
              <p:nvSpPr>
                <p:cNvPr id="38" name="任意多边形 17"/>
                <p:cNvSpPr>
                  <a:spLocks/>
                </p:cNvSpPr>
                <p:nvPr/>
              </p:nvSpPr>
              <p:spPr bwMode="auto">
                <a:xfrm>
                  <a:off x="0" y="1074737"/>
                  <a:ext cx="2735895" cy="1716089"/>
                </a:xfrm>
                <a:custGeom>
                  <a:avLst/>
                  <a:gdLst>
                    <a:gd name="T0" fmla="*/ 0 w 2735895"/>
                    <a:gd name="T1" fmla="*/ 0 h 3052049"/>
                    <a:gd name="T2" fmla="*/ 2735895 w 2735895"/>
                    <a:gd name="T3" fmla="*/ 0 h 3052049"/>
                    <a:gd name="T4" fmla="*/ 2735895 w 2735895"/>
                    <a:gd name="T5" fmla="*/ 2897006 h 3052049"/>
                    <a:gd name="T6" fmla="*/ 2580852 w 2735895"/>
                    <a:gd name="T7" fmla="*/ 3052049 h 3052049"/>
                    <a:gd name="T8" fmla="*/ 155043 w 2735895"/>
                    <a:gd name="T9" fmla="*/ 3052049 h 3052049"/>
                    <a:gd name="T10" fmla="*/ 0 w 2735895"/>
                    <a:gd name="T11" fmla="*/ 2897006 h 3052049"/>
                    <a:gd name="T12" fmla="*/ 0 w 2735895"/>
                    <a:gd name="T13" fmla="*/ 0 h 30520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35895" h="3052049">
                      <a:moveTo>
                        <a:pt x="0" y="0"/>
                      </a:moveTo>
                      <a:lnTo>
                        <a:pt x="2735895" y="0"/>
                      </a:lnTo>
                      <a:lnTo>
                        <a:pt x="2735895" y="2897006"/>
                      </a:lnTo>
                      <a:cubicBezTo>
                        <a:pt x="2735895" y="2982634"/>
                        <a:pt x="2666480" y="3052049"/>
                        <a:pt x="2580852" y="3052049"/>
                      </a:cubicBezTo>
                      <a:lnTo>
                        <a:pt x="155043" y="3052049"/>
                      </a:lnTo>
                      <a:cubicBezTo>
                        <a:pt x="69415" y="3052049"/>
                        <a:pt x="0" y="2982634"/>
                        <a:pt x="0" y="289700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7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9" name="任意多边形 16"/>
                <p:cNvSpPr>
                  <a:spLocks/>
                </p:cNvSpPr>
                <p:nvPr/>
              </p:nvSpPr>
              <p:spPr bwMode="auto">
                <a:xfrm>
                  <a:off x="0" y="0"/>
                  <a:ext cx="2735895" cy="1074737"/>
                </a:xfrm>
                <a:custGeom>
                  <a:avLst/>
                  <a:gdLst>
                    <a:gd name="T0" fmla="*/ 155043 w 2735895"/>
                    <a:gd name="T1" fmla="*/ 0 h 1075451"/>
                    <a:gd name="T2" fmla="*/ 2580852 w 2735895"/>
                    <a:gd name="T3" fmla="*/ 0 h 1075451"/>
                    <a:gd name="T4" fmla="*/ 2735895 w 2735895"/>
                    <a:gd name="T5" fmla="*/ 155043 h 1075451"/>
                    <a:gd name="T6" fmla="*/ 2735895 w 2735895"/>
                    <a:gd name="T7" fmla="*/ 1075451 h 1075451"/>
                    <a:gd name="T8" fmla="*/ 0 w 2735895"/>
                    <a:gd name="T9" fmla="*/ 1075451 h 1075451"/>
                    <a:gd name="T10" fmla="*/ 0 w 2735895"/>
                    <a:gd name="T11" fmla="*/ 155043 h 1075451"/>
                    <a:gd name="T12" fmla="*/ 155043 w 2735895"/>
                    <a:gd name="T13" fmla="*/ 0 h 10754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35895" h="1075451">
                      <a:moveTo>
                        <a:pt x="155043" y="0"/>
                      </a:moveTo>
                      <a:lnTo>
                        <a:pt x="2580852" y="0"/>
                      </a:lnTo>
                      <a:cubicBezTo>
                        <a:pt x="2666480" y="0"/>
                        <a:pt x="2735895" y="69415"/>
                        <a:pt x="2735895" y="155043"/>
                      </a:cubicBezTo>
                      <a:lnTo>
                        <a:pt x="2735895" y="1075451"/>
                      </a:lnTo>
                      <a:lnTo>
                        <a:pt x="0" y="1075451"/>
                      </a:lnTo>
                      <a:lnTo>
                        <a:pt x="0" y="155043"/>
                      </a:lnTo>
                      <a:cubicBezTo>
                        <a:pt x="0" y="69415"/>
                        <a:pt x="69415" y="0"/>
                        <a:pt x="155043" y="0"/>
                      </a:cubicBezTo>
                      <a:close/>
                    </a:path>
                  </a:pathLst>
                </a:custGeom>
                <a:solidFill>
                  <a:schemeClr val="bg1">
                    <a:alpha val="89999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" name="组合 7"/>
              <p:cNvGrpSpPr>
                <a:grpSpLocks/>
              </p:cNvGrpSpPr>
              <p:nvPr/>
            </p:nvGrpSpPr>
            <p:grpSpPr bwMode="auto">
              <a:xfrm>
                <a:off x="1257405" y="2530514"/>
                <a:ext cx="1017379" cy="1016161"/>
                <a:chOff x="0" y="0"/>
                <a:chExt cx="1017614" cy="1016161"/>
              </a:xfrm>
            </p:grpSpPr>
            <p:sp>
              <p:nvSpPr>
                <p:cNvPr id="36" name="文本框 34"/>
                <p:cNvSpPr txBox="1">
                  <a:spLocks noChangeArrowheads="1"/>
                </p:cNvSpPr>
                <p:nvPr/>
              </p:nvSpPr>
              <p:spPr bwMode="auto">
                <a:xfrm>
                  <a:off x="28703" y="92831"/>
                  <a:ext cx="960211" cy="923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/>
                  <a:lvl2pPr marL="742950" indent="-285750"/>
                  <a:lvl3pPr/>
                  <a:lvl4pPr/>
                  <a:lvl5pPr/>
                  <a:lvl6pPr/>
                  <a:lvl7pPr/>
                  <a:lvl8pPr/>
                  <a:lvl9pPr/>
                </a:lstStyle>
                <a:p>
                  <a:pPr algn="ctr" eaLnBrk="1" hangingPunct="1"/>
                  <a:r>
                    <a:rPr lang="en-US" sz="5400" b="1">
                      <a:solidFill>
                        <a:srgbClr val="1E6991"/>
                      </a:solidFill>
                      <a:latin typeface="华文细黑" pitchFamily="2" charset="-122"/>
                      <a:ea typeface="华文细黑" pitchFamily="2" charset="-122"/>
                    </a:rPr>
                    <a:t>01</a:t>
                  </a:r>
                  <a:endParaRPr lang="zh-CN" altLang="en-US" sz="5400" b="1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endParaRPr>
                </a:p>
              </p:txBody>
            </p:sp>
            <p:sp>
              <p:nvSpPr>
                <p:cNvPr id="37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0" y="0"/>
                  <a:ext cx="1017614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/>
                  <a:lvl2pPr marL="742950" indent="-285750"/>
                  <a:lvl3pPr/>
                  <a:lvl4pPr/>
                  <a:lvl5pPr/>
                  <a:lvl6pPr/>
                  <a:lvl7pPr/>
                  <a:lvl8pPr/>
                  <a:lvl9pPr/>
                </a:lstStyle>
                <a:p>
                  <a:pPr algn="ctr" eaLnBrk="1" hangingPunct="1"/>
                  <a:r>
                    <a:rPr lang="en-US" sz="1200">
                      <a:solidFill>
                        <a:srgbClr val="1E6991"/>
                      </a:solidFill>
                      <a:latin typeface="Arial" pitchFamily="34" charset="0"/>
                      <a:ea typeface="华文细黑" pitchFamily="2" charset="-122"/>
                    </a:rPr>
                    <a:t>PART ONE</a:t>
                  </a:r>
                  <a:endParaRPr lang="zh-CN" altLang="en-US" sz="1200">
                    <a:solidFill>
                      <a:srgbClr val="1E6991"/>
                    </a:solidFill>
                    <a:latin typeface="Arial" pitchFamily="34" charset="0"/>
                    <a:ea typeface="华文细黑" pitchFamily="2" charset="-122"/>
                  </a:endParaRPr>
                </a:p>
              </p:txBody>
            </p:sp>
          </p:grpSp>
        </p:grpSp>
        <p:sp>
          <p:nvSpPr>
            <p:cNvPr id="41" name="文本框 24"/>
            <p:cNvSpPr txBox="1">
              <a:spLocks noChangeArrowheads="1"/>
            </p:cNvSpPr>
            <p:nvPr/>
          </p:nvSpPr>
          <p:spPr bwMode="auto">
            <a:xfrm>
              <a:off x="398463" y="5308737"/>
              <a:ext cx="2735263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altLang="zh-CN" sz="20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Get</a:t>
              </a:r>
              <a:r>
                <a: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zh-CN" sz="20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familiar</a:t>
              </a:r>
              <a:r>
                <a:rPr lang="zh-CN" altLang="en-US" sz="20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zh-CN" sz="20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with</a:t>
              </a:r>
              <a:r>
                <a:rPr lang="zh-CN" altLang="en-US" sz="20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zh-CN" sz="20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machine</a:t>
              </a:r>
              <a:r>
                <a:rPr lang="zh-CN" altLang="en-US" sz="20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zh-CN" sz="20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learning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289637" y="3841379"/>
            <a:ext cx="2744788" cy="2790826"/>
            <a:chOff x="398463" y="3867149"/>
            <a:chExt cx="2744788" cy="2790826"/>
          </a:xfrm>
        </p:grpSpPr>
        <p:grpSp>
          <p:nvGrpSpPr>
            <p:cNvPr id="44" name="Group 43"/>
            <p:cNvGrpSpPr/>
            <p:nvPr/>
          </p:nvGrpSpPr>
          <p:grpSpPr>
            <a:xfrm>
              <a:off x="407988" y="3867149"/>
              <a:ext cx="2735263" cy="2790826"/>
              <a:chOff x="398463" y="2424112"/>
              <a:chExt cx="2735263" cy="2790826"/>
            </a:xfrm>
          </p:grpSpPr>
          <p:grpSp>
            <p:nvGrpSpPr>
              <p:cNvPr id="46" name="组合 4"/>
              <p:cNvGrpSpPr>
                <a:grpSpLocks/>
              </p:cNvGrpSpPr>
              <p:nvPr/>
            </p:nvGrpSpPr>
            <p:grpSpPr bwMode="auto">
              <a:xfrm>
                <a:off x="398463" y="2424112"/>
                <a:ext cx="2735263" cy="2790826"/>
                <a:chOff x="0" y="0"/>
                <a:chExt cx="2735895" cy="2790826"/>
              </a:xfrm>
            </p:grpSpPr>
            <p:sp>
              <p:nvSpPr>
                <p:cNvPr id="50" name="任意多边形 17"/>
                <p:cNvSpPr>
                  <a:spLocks/>
                </p:cNvSpPr>
                <p:nvPr/>
              </p:nvSpPr>
              <p:spPr bwMode="auto">
                <a:xfrm>
                  <a:off x="0" y="1074737"/>
                  <a:ext cx="2735895" cy="1716089"/>
                </a:xfrm>
                <a:custGeom>
                  <a:avLst/>
                  <a:gdLst>
                    <a:gd name="T0" fmla="*/ 0 w 2735895"/>
                    <a:gd name="T1" fmla="*/ 0 h 3052049"/>
                    <a:gd name="T2" fmla="*/ 2735895 w 2735895"/>
                    <a:gd name="T3" fmla="*/ 0 h 3052049"/>
                    <a:gd name="T4" fmla="*/ 2735895 w 2735895"/>
                    <a:gd name="T5" fmla="*/ 2897006 h 3052049"/>
                    <a:gd name="T6" fmla="*/ 2580852 w 2735895"/>
                    <a:gd name="T7" fmla="*/ 3052049 h 3052049"/>
                    <a:gd name="T8" fmla="*/ 155043 w 2735895"/>
                    <a:gd name="T9" fmla="*/ 3052049 h 3052049"/>
                    <a:gd name="T10" fmla="*/ 0 w 2735895"/>
                    <a:gd name="T11" fmla="*/ 2897006 h 3052049"/>
                    <a:gd name="T12" fmla="*/ 0 w 2735895"/>
                    <a:gd name="T13" fmla="*/ 0 h 30520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35895" h="3052049">
                      <a:moveTo>
                        <a:pt x="0" y="0"/>
                      </a:moveTo>
                      <a:lnTo>
                        <a:pt x="2735895" y="0"/>
                      </a:lnTo>
                      <a:lnTo>
                        <a:pt x="2735895" y="2897006"/>
                      </a:lnTo>
                      <a:cubicBezTo>
                        <a:pt x="2735895" y="2982634"/>
                        <a:pt x="2666480" y="3052049"/>
                        <a:pt x="2580852" y="3052049"/>
                      </a:cubicBezTo>
                      <a:lnTo>
                        <a:pt x="155043" y="3052049"/>
                      </a:lnTo>
                      <a:cubicBezTo>
                        <a:pt x="69415" y="3052049"/>
                        <a:pt x="0" y="2982634"/>
                        <a:pt x="0" y="289700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7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任意多边形 16"/>
                <p:cNvSpPr>
                  <a:spLocks/>
                </p:cNvSpPr>
                <p:nvPr/>
              </p:nvSpPr>
              <p:spPr bwMode="auto">
                <a:xfrm>
                  <a:off x="0" y="0"/>
                  <a:ext cx="2735895" cy="1074737"/>
                </a:xfrm>
                <a:custGeom>
                  <a:avLst/>
                  <a:gdLst>
                    <a:gd name="T0" fmla="*/ 155043 w 2735895"/>
                    <a:gd name="T1" fmla="*/ 0 h 1075451"/>
                    <a:gd name="T2" fmla="*/ 2580852 w 2735895"/>
                    <a:gd name="T3" fmla="*/ 0 h 1075451"/>
                    <a:gd name="T4" fmla="*/ 2735895 w 2735895"/>
                    <a:gd name="T5" fmla="*/ 155043 h 1075451"/>
                    <a:gd name="T6" fmla="*/ 2735895 w 2735895"/>
                    <a:gd name="T7" fmla="*/ 1075451 h 1075451"/>
                    <a:gd name="T8" fmla="*/ 0 w 2735895"/>
                    <a:gd name="T9" fmla="*/ 1075451 h 1075451"/>
                    <a:gd name="T10" fmla="*/ 0 w 2735895"/>
                    <a:gd name="T11" fmla="*/ 155043 h 1075451"/>
                    <a:gd name="T12" fmla="*/ 155043 w 2735895"/>
                    <a:gd name="T13" fmla="*/ 0 h 10754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35895" h="1075451">
                      <a:moveTo>
                        <a:pt x="155043" y="0"/>
                      </a:moveTo>
                      <a:lnTo>
                        <a:pt x="2580852" y="0"/>
                      </a:lnTo>
                      <a:cubicBezTo>
                        <a:pt x="2666480" y="0"/>
                        <a:pt x="2735895" y="69415"/>
                        <a:pt x="2735895" y="155043"/>
                      </a:cubicBezTo>
                      <a:lnTo>
                        <a:pt x="2735895" y="1075451"/>
                      </a:lnTo>
                      <a:lnTo>
                        <a:pt x="0" y="1075451"/>
                      </a:lnTo>
                      <a:lnTo>
                        <a:pt x="0" y="155043"/>
                      </a:lnTo>
                      <a:cubicBezTo>
                        <a:pt x="0" y="69415"/>
                        <a:pt x="69415" y="0"/>
                        <a:pt x="155043" y="0"/>
                      </a:cubicBezTo>
                      <a:close/>
                    </a:path>
                  </a:pathLst>
                </a:custGeom>
                <a:solidFill>
                  <a:schemeClr val="bg1">
                    <a:alpha val="89999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7" name="组合 7"/>
              <p:cNvGrpSpPr>
                <a:grpSpLocks/>
              </p:cNvGrpSpPr>
              <p:nvPr/>
            </p:nvGrpSpPr>
            <p:grpSpPr bwMode="auto">
              <a:xfrm>
                <a:off x="1257405" y="2530514"/>
                <a:ext cx="1017379" cy="1016161"/>
                <a:chOff x="0" y="0"/>
                <a:chExt cx="1017614" cy="1016161"/>
              </a:xfrm>
            </p:grpSpPr>
            <p:sp>
              <p:nvSpPr>
                <p:cNvPr id="48" name="文本框 34"/>
                <p:cNvSpPr txBox="1">
                  <a:spLocks noChangeArrowheads="1"/>
                </p:cNvSpPr>
                <p:nvPr/>
              </p:nvSpPr>
              <p:spPr bwMode="auto">
                <a:xfrm>
                  <a:off x="28703" y="92831"/>
                  <a:ext cx="960211" cy="923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/>
                  <a:lvl2pPr marL="742950" indent="-285750"/>
                  <a:lvl3pPr/>
                  <a:lvl4pPr/>
                  <a:lvl5pPr/>
                  <a:lvl6pPr/>
                  <a:lvl7pPr/>
                  <a:lvl8pPr/>
                  <a:lvl9pPr/>
                </a:lstStyle>
                <a:p>
                  <a:pPr algn="ctr" eaLnBrk="1" hangingPunct="1"/>
                  <a:r>
                    <a:rPr lang="en-US" sz="5400" b="1" dirty="0" smtClean="0">
                      <a:solidFill>
                        <a:srgbClr val="1E6991"/>
                      </a:solidFill>
                      <a:latin typeface="华文细黑" pitchFamily="2" charset="-122"/>
                      <a:ea typeface="华文细黑" pitchFamily="2" charset="-122"/>
                    </a:rPr>
                    <a:t>0</a:t>
                  </a:r>
                  <a:r>
                    <a:rPr lang="en-US" altLang="zh-CN" sz="5400" b="1" dirty="0" smtClean="0">
                      <a:solidFill>
                        <a:srgbClr val="1E6991"/>
                      </a:solidFill>
                      <a:latin typeface="华文细黑" pitchFamily="2" charset="-122"/>
                      <a:ea typeface="华文细黑" pitchFamily="2" charset="-122"/>
                    </a:rPr>
                    <a:t>2</a:t>
                  </a:r>
                  <a:endParaRPr lang="zh-CN" altLang="en-US" sz="5400" b="1" dirty="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endParaRPr>
                </a:p>
              </p:txBody>
            </p:sp>
            <p:sp>
              <p:nvSpPr>
                <p:cNvPr id="49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0" y="0"/>
                  <a:ext cx="1017614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/>
                  <a:lvl2pPr marL="742950" indent="-285750"/>
                  <a:lvl3pPr/>
                  <a:lvl4pPr/>
                  <a:lvl5pPr/>
                  <a:lvl6pPr/>
                  <a:lvl7pPr/>
                  <a:lvl8pPr/>
                  <a:lvl9pPr/>
                </a:lstStyle>
                <a:p>
                  <a:pPr algn="ctr" eaLnBrk="1" hangingPunct="1"/>
                  <a:r>
                    <a:rPr lang="en-US" sz="1200" dirty="0">
                      <a:solidFill>
                        <a:srgbClr val="1E6991"/>
                      </a:solidFill>
                      <a:latin typeface="Arial" pitchFamily="34" charset="0"/>
                      <a:ea typeface="华文细黑" pitchFamily="2" charset="-122"/>
                    </a:rPr>
                    <a:t>PART </a:t>
                  </a:r>
                  <a:r>
                    <a:rPr lang="en-US" altLang="zh-CN" sz="1200" dirty="0" smtClean="0">
                      <a:solidFill>
                        <a:srgbClr val="1E6991"/>
                      </a:solidFill>
                      <a:latin typeface="Arial" pitchFamily="34" charset="0"/>
                      <a:ea typeface="华文细黑" pitchFamily="2" charset="-122"/>
                    </a:rPr>
                    <a:t>TWO</a:t>
                  </a:r>
                  <a:endParaRPr lang="zh-CN" altLang="en-US" sz="1200" dirty="0">
                    <a:solidFill>
                      <a:srgbClr val="1E6991"/>
                    </a:solidFill>
                    <a:latin typeface="Arial" pitchFamily="34" charset="0"/>
                    <a:ea typeface="华文细黑" pitchFamily="2" charset="-122"/>
                  </a:endParaRPr>
                </a:p>
              </p:txBody>
            </p:sp>
          </p:grpSp>
        </p:grpSp>
        <p:sp>
          <p:nvSpPr>
            <p:cNvPr id="45" name="文本框 24"/>
            <p:cNvSpPr txBox="1">
              <a:spLocks noChangeArrowheads="1"/>
            </p:cNvSpPr>
            <p:nvPr/>
          </p:nvSpPr>
          <p:spPr bwMode="auto">
            <a:xfrm>
              <a:off x="398463" y="5308737"/>
              <a:ext cx="2735263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altLang="zh-CN" sz="20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Explain</a:t>
              </a:r>
              <a:r>
                <a:rPr lang="zh-CN" altLang="en-US" sz="20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zh-CN" sz="20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the</a:t>
              </a:r>
              <a:r>
                <a:rPr lang="zh-CN" altLang="en-US" sz="20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  <a:p>
              <a:pPr algn="ctr" eaLnBrk="1" hangingPunct="1"/>
              <a:r>
                <a:rPr lang="en-US" altLang="zh-CN" sz="2000" dirty="0" err="1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scikit</a:t>
              </a:r>
              <a:r>
                <a:rPr lang="en-US" altLang="zh-CN" sz="20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-learn</a:t>
              </a:r>
              <a:r>
                <a:rPr lang="zh-CN" altLang="en-US" sz="20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zh-CN" sz="20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model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152678" y="3844129"/>
            <a:ext cx="2744788" cy="2790826"/>
            <a:chOff x="398463" y="3867149"/>
            <a:chExt cx="2744788" cy="2790826"/>
          </a:xfrm>
        </p:grpSpPr>
        <p:grpSp>
          <p:nvGrpSpPr>
            <p:cNvPr id="53" name="Group 52"/>
            <p:cNvGrpSpPr/>
            <p:nvPr/>
          </p:nvGrpSpPr>
          <p:grpSpPr>
            <a:xfrm>
              <a:off x="407988" y="3867149"/>
              <a:ext cx="2735263" cy="2790826"/>
              <a:chOff x="398463" y="2424112"/>
              <a:chExt cx="2735263" cy="2790826"/>
            </a:xfrm>
          </p:grpSpPr>
          <p:grpSp>
            <p:nvGrpSpPr>
              <p:cNvPr id="55" name="组合 4"/>
              <p:cNvGrpSpPr>
                <a:grpSpLocks/>
              </p:cNvGrpSpPr>
              <p:nvPr/>
            </p:nvGrpSpPr>
            <p:grpSpPr bwMode="auto">
              <a:xfrm>
                <a:off x="398463" y="2424112"/>
                <a:ext cx="2735263" cy="2790826"/>
                <a:chOff x="0" y="0"/>
                <a:chExt cx="2735895" cy="2790826"/>
              </a:xfrm>
            </p:grpSpPr>
            <p:sp>
              <p:nvSpPr>
                <p:cNvPr id="59" name="任意多边形 17"/>
                <p:cNvSpPr>
                  <a:spLocks/>
                </p:cNvSpPr>
                <p:nvPr/>
              </p:nvSpPr>
              <p:spPr bwMode="auto">
                <a:xfrm>
                  <a:off x="0" y="1074737"/>
                  <a:ext cx="2735895" cy="1716089"/>
                </a:xfrm>
                <a:custGeom>
                  <a:avLst/>
                  <a:gdLst>
                    <a:gd name="T0" fmla="*/ 0 w 2735895"/>
                    <a:gd name="T1" fmla="*/ 0 h 3052049"/>
                    <a:gd name="T2" fmla="*/ 2735895 w 2735895"/>
                    <a:gd name="T3" fmla="*/ 0 h 3052049"/>
                    <a:gd name="T4" fmla="*/ 2735895 w 2735895"/>
                    <a:gd name="T5" fmla="*/ 2897006 h 3052049"/>
                    <a:gd name="T6" fmla="*/ 2580852 w 2735895"/>
                    <a:gd name="T7" fmla="*/ 3052049 h 3052049"/>
                    <a:gd name="T8" fmla="*/ 155043 w 2735895"/>
                    <a:gd name="T9" fmla="*/ 3052049 h 3052049"/>
                    <a:gd name="T10" fmla="*/ 0 w 2735895"/>
                    <a:gd name="T11" fmla="*/ 2897006 h 3052049"/>
                    <a:gd name="T12" fmla="*/ 0 w 2735895"/>
                    <a:gd name="T13" fmla="*/ 0 h 30520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35895" h="3052049">
                      <a:moveTo>
                        <a:pt x="0" y="0"/>
                      </a:moveTo>
                      <a:lnTo>
                        <a:pt x="2735895" y="0"/>
                      </a:lnTo>
                      <a:lnTo>
                        <a:pt x="2735895" y="2897006"/>
                      </a:lnTo>
                      <a:cubicBezTo>
                        <a:pt x="2735895" y="2982634"/>
                        <a:pt x="2666480" y="3052049"/>
                        <a:pt x="2580852" y="3052049"/>
                      </a:cubicBezTo>
                      <a:lnTo>
                        <a:pt x="155043" y="3052049"/>
                      </a:lnTo>
                      <a:cubicBezTo>
                        <a:pt x="69415" y="3052049"/>
                        <a:pt x="0" y="2982634"/>
                        <a:pt x="0" y="289700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7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任意多边形 16"/>
                <p:cNvSpPr>
                  <a:spLocks/>
                </p:cNvSpPr>
                <p:nvPr/>
              </p:nvSpPr>
              <p:spPr bwMode="auto">
                <a:xfrm>
                  <a:off x="0" y="0"/>
                  <a:ext cx="2735895" cy="1074737"/>
                </a:xfrm>
                <a:custGeom>
                  <a:avLst/>
                  <a:gdLst>
                    <a:gd name="T0" fmla="*/ 155043 w 2735895"/>
                    <a:gd name="T1" fmla="*/ 0 h 1075451"/>
                    <a:gd name="T2" fmla="*/ 2580852 w 2735895"/>
                    <a:gd name="T3" fmla="*/ 0 h 1075451"/>
                    <a:gd name="T4" fmla="*/ 2735895 w 2735895"/>
                    <a:gd name="T5" fmla="*/ 155043 h 1075451"/>
                    <a:gd name="T6" fmla="*/ 2735895 w 2735895"/>
                    <a:gd name="T7" fmla="*/ 1075451 h 1075451"/>
                    <a:gd name="T8" fmla="*/ 0 w 2735895"/>
                    <a:gd name="T9" fmla="*/ 1075451 h 1075451"/>
                    <a:gd name="T10" fmla="*/ 0 w 2735895"/>
                    <a:gd name="T11" fmla="*/ 155043 h 1075451"/>
                    <a:gd name="T12" fmla="*/ 155043 w 2735895"/>
                    <a:gd name="T13" fmla="*/ 0 h 10754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35895" h="1075451">
                      <a:moveTo>
                        <a:pt x="155043" y="0"/>
                      </a:moveTo>
                      <a:lnTo>
                        <a:pt x="2580852" y="0"/>
                      </a:lnTo>
                      <a:cubicBezTo>
                        <a:pt x="2666480" y="0"/>
                        <a:pt x="2735895" y="69415"/>
                        <a:pt x="2735895" y="155043"/>
                      </a:cubicBezTo>
                      <a:lnTo>
                        <a:pt x="2735895" y="1075451"/>
                      </a:lnTo>
                      <a:lnTo>
                        <a:pt x="0" y="1075451"/>
                      </a:lnTo>
                      <a:lnTo>
                        <a:pt x="0" y="155043"/>
                      </a:lnTo>
                      <a:cubicBezTo>
                        <a:pt x="0" y="69415"/>
                        <a:pt x="69415" y="0"/>
                        <a:pt x="155043" y="0"/>
                      </a:cubicBezTo>
                      <a:close/>
                    </a:path>
                  </a:pathLst>
                </a:custGeom>
                <a:solidFill>
                  <a:schemeClr val="bg1">
                    <a:alpha val="89999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7"/>
              <p:cNvGrpSpPr>
                <a:grpSpLocks/>
              </p:cNvGrpSpPr>
              <p:nvPr/>
            </p:nvGrpSpPr>
            <p:grpSpPr bwMode="auto">
              <a:xfrm>
                <a:off x="1183163" y="2530514"/>
                <a:ext cx="1134485" cy="1016161"/>
                <a:chOff x="-74260" y="0"/>
                <a:chExt cx="1134747" cy="1016161"/>
              </a:xfrm>
            </p:grpSpPr>
            <p:sp>
              <p:nvSpPr>
                <p:cNvPr id="57" name="文本框 34"/>
                <p:cNvSpPr txBox="1">
                  <a:spLocks noChangeArrowheads="1"/>
                </p:cNvSpPr>
                <p:nvPr/>
              </p:nvSpPr>
              <p:spPr bwMode="auto">
                <a:xfrm>
                  <a:off x="28703" y="92831"/>
                  <a:ext cx="960211" cy="923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/>
                  <a:lvl2pPr marL="742950" indent="-285750"/>
                  <a:lvl3pPr/>
                  <a:lvl4pPr/>
                  <a:lvl5pPr/>
                  <a:lvl6pPr/>
                  <a:lvl7pPr/>
                  <a:lvl8pPr/>
                  <a:lvl9pPr/>
                </a:lstStyle>
                <a:p>
                  <a:pPr algn="ctr" eaLnBrk="1" hangingPunct="1"/>
                  <a:r>
                    <a:rPr lang="en-US" sz="5400" b="1" dirty="0" smtClean="0">
                      <a:solidFill>
                        <a:srgbClr val="1E6991"/>
                      </a:solidFill>
                      <a:latin typeface="华文细黑" pitchFamily="2" charset="-122"/>
                      <a:ea typeface="华文细黑" pitchFamily="2" charset="-122"/>
                    </a:rPr>
                    <a:t>0</a:t>
                  </a:r>
                  <a:r>
                    <a:rPr lang="en-US" altLang="zh-CN" sz="5400" b="1" dirty="0" smtClean="0">
                      <a:solidFill>
                        <a:srgbClr val="1E6991"/>
                      </a:solidFill>
                      <a:latin typeface="华文细黑" pitchFamily="2" charset="-122"/>
                      <a:ea typeface="华文细黑" pitchFamily="2" charset="-122"/>
                    </a:rPr>
                    <a:t>3</a:t>
                  </a:r>
                  <a:endParaRPr lang="zh-CN" altLang="en-US" sz="5400" b="1" dirty="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endParaRPr>
                </a:p>
              </p:txBody>
            </p:sp>
            <p:sp>
              <p:nvSpPr>
                <p:cNvPr id="58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-74260" y="0"/>
                  <a:ext cx="1134747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/>
                  <a:lvl2pPr marL="742950" indent="-285750"/>
                  <a:lvl3pPr/>
                  <a:lvl4pPr/>
                  <a:lvl5pPr/>
                  <a:lvl6pPr/>
                  <a:lvl7pPr/>
                  <a:lvl8pPr/>
                  <a:lvl9pPr/>
                </a:lstStyle>
                <a:p>
                  <a:pPr algn="ctr" eaLnBrk="1" hangingPunct="1"/>
                  <a:r>
                    <a:rPr lang="en-US" sz="1200" dirty="0">
                      <a:solidFill>
                        <a:srgbClr val="1E6991"/>
                      </a:solidFill>
                      <a:latin typeface="Arial" pitchFamily="34" charset="0"/>
                      <a:ea typeface="华文细黑" pitchFamily="2" charset="-122"/>
                    </a:rPr>
                    <a:t>PART </a:t>
                  </a:r>
                  <a:r>
                    <a:rPr lang="en-US" altLang="zh-CN" sz="1200" dirty="0" smtClean="0">
                      <a:solidFill>
                        <a:srgbClr val="1E6991"/>
                      </a:solidFill>
                      <a:latin typeface="Arial" pitchFamily="34" charset="0"/>
                      <a:ea typeface="华文细黑" pitchFamily="2" charset="-122"/>
                    </a:rPr>
                    <a:t>THREE</a:t>
                  </a:r>
                  <a:endParaRPr lang="zh-CN" altLang="en-US" sz="1200" dirty="0">
                    <a:solidFill>
                      <a:srgbClr val="1E6991"/>
                    </a:solidFill>
                    <a:latin typeface="Arial" pitchFamily="34" charset="0"/>
                    <a:ea typeface="华文细黑" pitchFamily="2" charset="-122"/>
                  </a:endParaRPr>
                </a:p>
              </p:txBody>
            </p:sp>
          </p:grpSp>
        </p:grpSp>
        <p:sp>
          <p:nvSpPr>
            <p:cNvPr id="54" name="文本框 24"/>
            <p:cNvSpPr txBox="1">
              <a:spLocks noChangeArrowheads="1"/>
            </p:cNvSpPr>
            <p:nvPr/>
          </p:nvSpPr>
          <p:spPr bwMode="auto">
            <a:xfrm>
              <a:off x="398463" y="5308737"/>
              <a:ext cx="273526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altLang="zh-CN" sz="20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Understand</a:t>
              </a:r>
              <a:r>
                <a:rPr lang="zh-CN" altLang="en-US" sz="20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zh-CN" sz="20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the</a:t>
              </a:r>
              <a:r>
                <a:rPr lang="zh-CN" altLang="en-US" sz="20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zh-CN" sz="20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different</a:t>
              </a:r>
              <a:r>
                <a:rPr lang="zh-CN" altLang="en-US" sz="20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zh-CN" sz="20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type</a:t>
              </a:r>
              <a:r>
                <a:rPr lang="zh-CN" altLang="en-US" sz="20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zh-CN" sz="20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of</a:t>
              </a:r>
              <a:r>
                <a:rPr lang="zh-CN" altLang="en-US" sz="20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zh-CN" sz="20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model</a:t>
              </a:r>
              <a:r>
                <a:rPr lang="zh-CN" altLang="en-US" sz="20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zh-CN" sz="20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and</a:t>
              </a:r>
              <a:r>
                <a:rPr lang="zh-CN" altLang="en-US" sz="20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zh-CN" sz="20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visualization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9037319" y="3844129"/>
            <a:ext cx="2744788" cy="2790826"/>
            <a:chOff x="398463" y="3867149"/>
            <a:chExt cx="2744788" cy="2790826"/>
          </a:xfrm>
        </p:grpSpPr>
        <p:grpSp>
          <p:nvGrpSpPr>
            <p:cNvPr id="62" name="Group 61"/>
            <p:cNvGrpSpPr/>
            <p:nvPr/>
          </p:nvGrpSpPr>
          <p:grpSpPr>
            <a:xfrm>
              <a:off x="407988" y="3867149"/>
              <a:ext cx="2735263" cy="2790826"/>
              <a:chOff x="398463" y="2424112"/>
              <a:chExt cx="2735263" cy="2790826"/>
            </a:xfrm>
          </p:grpSpPr>
          <p:grpSp>
            <p:nvGrpSpPr>
              <p:cNvPr id="64" name="组合 4"/>
              <p:cNvGrpSpPr>
                <a:grpSpLocks/>
              </p:cNvGrpSpPr>
              <p:nvPr/>
            </p:nvGrpSpPr>
            <p:grpSpPr bwMode="auto">
              <a:xfrm>
                <a:off x="398463" y="2424112"/>
                <a:ext cx="2735263" cy="2790826"/>
                <a:chOff x="0" y="0"/>
                <a:chExt cx="2735895" cy="2790826"/>
              </a:xfrm>
            </p:grpSpPr>
            <p:sp>
              <p:nvSpPr>
                <p:cNvPr id="68" name="任意多边形 17"/>
                <p:cNvSpPr>
                  <a:spLocks/>
                </p:cNvSpPr>
                <p:nvPr/>
              </p:nvSpPr>
              <p:spPr bwMode="auto">
                <a:xfrm>
                  <a:off x="0" y="1074737"/>
                  <a:ext cx="2735895" cy="1716089"/>
                </a:xfrm>
                <a:custGeom>
                  <a:avLst/>
                  <a:gdLst>
                    <a:gd name="T0" fmla="*/ 0 w 2735895"/>
                    <a:gd name="T1" fmla="*/ 0 h 3052049"/>
                    <a:gd name="T2" fmla="*/ 2735895 w 2735895"/>
                    <a:gd name="T3" fmla="*/ 0 h 3052049"/>
                    <a:gd name="T4" fmla="*/ 2735895 w 2735895"/>
                    <a:gd name="T5" fmla="*/ 2897006 h 3052049"/>
                    <a:gd name="T6" fmla="*/ 2580852 w 2735895"/>
                    <a:gd name="T7" fmla="*/ 3052049 h 3052049"/>
                    <a:gd name="T8" fmla="*/ 155043 w 2735895"/>
                    <a:gd name="T9" fmla="*/ 3052049 h 3052049"/>
                    <a:gd name="T10" fmla="*/ 0 w 2735895"/>
                    <a:gd name="T11" fmla="*/ 2897006 h 3052049"/>
                    <a:gd name="T12" fmla="*/ 0 w 2735895"/>
                    <a:gd name="T13" fmla="*/ 0 h 30520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35895" h="3052049">
                      <a:moveTo>
                        <a:pt x="0" y="0"/>
                      </a:moveTo>
                      <a:lnTo>
                        <a:pt x="2735895" y="0"/>
                      </a:lnTo>
                      <a:lnTo>
                        <a:pt x="2735895" y="2897006"/>
                      </a:lnTo>
                      <a:cubicBezTo>
                        <a:pt x="2735895" y="2982634"/>
                        <a:pt x="2666480" y="3052049"/>
                        <a:pt x="2580852" y="3052049"/>
                      </a:cubicBezTo>
                      <a:lnTo>
                        <a:pt x="155043" y="3052049"/>
                      </a:lnTo>
                      <a:cubicBezTo>
                        <a:pt x="69415" y="3052049"/>
                        <a:pt x="0" y="2982634"/>
                        <a:pt x="0" y="289700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7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任意多边形 16"/>
                <p:cNvSpPr>
                  <a:spLocks/>
                </p:cNvSpPr>
                <p:nvPr/>
              </p:nvSpPr>
              <p:spPr bwMode="auto">
                <a:xfrm>
                  <a:off x="0" y="0"/>
                  <a:ext cx="2735895" cy="1074737"/>
                </a:xfrm>
                <a:custGeom>
                  <a:avLst/>
                  <a:gdLst>
                    <a:gd name="T0" fmla="*/ 155043 w 2735895"/>
                    <a:gd name="T1" fmla="*/ 0 h 1075451"/>
                    <a:gd name="T2" fmla="*/ 2580852 w 2735895"/>
                    <a:gd name="T3" fmla="*/ 0 h 1075451"/>
                    <a:gd name="T4" fmla="*/ 2735895 w 2735895"/>
                    <a:gd name="T5" fmla="*/ 155043 h 1075451"/>
                    <a:gd name="T6" fmla="*/ 2735895 w 2735895"/>
                    <a:gd name="T7" fmla="*/ 1075451 h 1075451"/>
                    <a:gd name="T8" fmla="*/ 0 w 2735895"/>
                    <a:gd name="T9" fmla="*/ 1075451 h 1075451"/>
                    <a:gd name="T10" fmla="*/ 0 w 2735895"/>
                    <a:gd name="T11" fmla="*/ 155043 h 1075451"/>
                    <a:gd name="T12" fmla="*/ 155043 w 2735895"/>
                    <a:gd name="T13" fmla="*/ 0 h 10754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35895" h="1075451">
                      <a:moveTo>
                        <a:pt x="155043" y="0"/>
                      </a:moveTo>
                      <a:lnTo>
                        <a:pt x="2580852" y="0"/>
                      </a:lnTo>
                      <a:cubicBezTo>
                        <a:pt x="2666480" y="0"/>
                        <a:pt x="2735895" y="69415"/>
                        <a:pt x="2735895" y="155043"/>
                      </a:cubicBezTo>
                      <a:lnTo>
                        <a:pt x="2735895" y="1075451"/>
                      </a:lnTo>
                      <a:lnTo>
                        <a:pt x="0" y="1075451"/>
                      </a:lnTo>
                      <a:lnTo>
                        <a:pt x="0" y="155043"/>
                      </a:lnTo>
                      <a:cubicBezTo>
                        <a:pt x="0" y="69415"/>
                        <a:pt x="69415" y="0"/>
                        <a:pt x="155043" y="0"/>
                      </a:cubicBezTo>
                      <a:close/>
                    </a:path>
                  </a:pathLst>
                </a:custGeom>
                <a:solidFill>
                  <a:schemeClr val="bg1">
                    <a:alpha val="89999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7"/>
              <p:cNvGrpSpPr>
                <a:grpSpLocks/>
              </p:cNvGrpSpPr>
              <p:nvPr/>
            </p:nvGrpSpPr>
            <p:grpSpPr bwMode="auto">
              <a:xfrm>
                <a:off x="1200253" y="2530514"/>
                <a:ext cx="1109877" cy="1016161"/>
                <a:chOff x="-57164" y="0"/>
                <a:chExt cx="1110133" cy="1016161"/>
              </a:xfrm>
            </p:grpSpPr>
            <p:sp>
              <p:nvSpPr>
                <p:cNvPr id="66" name="文本框 34"/>
                <p:cNvSpPr txBox="1">
                  <a:spLocks noChangeArrowheads="1"/>
                </p:cNvSpPr>
                <p:nvPr/>
              </p:nvSpPr>
              <p:spPr bwMode="auto">
                <a:xfrm>
                  <a:off x="28703" y="92831"/>
                  <a:ext cx="960211" cy="923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/>
                  <a:lvl2pPr marL="742950" indent="-285750"/>
                  <a:lvl3pPr/>
                  <a:lvl4pPr/>
                  <a:lvl5pPr/>
                  <a:lvl6pPr/>
                  <a:lvl7pPr/>
                  <a:lvl8pPr/>
                  <a:lvl9pPr/>
                </a:lstStyle>
                <a:p>
                  <a:pPr algn="ctr" eaLnBrk="1" hangingPunct="1"/>
                  <a:r>
                    <a:rPr lang="en-US" sz="5400" b="1" dirty="0" smtClean="0">
                      <a:solidFill>
                        <a:srgbClr val="1E6991"/>
                      </a:solidFill>
                      <a:latin typeface="华文细黑" pitchFamily="2" charset="-122"/>
                      <a:ea typeface="华文细黑" pitchFamily="2" charset="-122"/>
                    </a:rPr>
                    <a:t>0</a:t>
                  </a:r>
                  <a:r>
                    <a:rPr lang="en-US" altLang="zh-CN" sz="5400" b="1" dirty="0" smtClean="0">
                      <a:solidFill>
                        <a:srgbClr val="1E6991"/>
                      </a:solidFill>
                      <a:latin typeface="华文细黑" pitchFamily="2" charset="-122"/>
                      <a:ea typeface="华文细黑" pitchFamily="2" charset="-122"/>
                    </a:rPr>
                    <a:t>4</a:t>
                  </a:r>
                  <a:endParaRPr lang="zh-CN" altLang="en-US" sz="5400" b="1" dirty="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endParaRPr>
                </a:p>
              </p:txBody>
            </p:sp>
            <p:sp>
              <p:nvSpPr>
                <p:cNvPr id="67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-57164" y="0"/>
                  <a:ext cx="1110133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/>
                  <a:lvl2pPr marL="742950" indent="-285750"/>
                  <a:lvl3pPr/>
                  <a:lvl4pPr/>
                  <a:lvl5pPr/>
                  <a:lvl6pPr/>
                  <a:lvl7pPr/>
                  <a:lvl8pPr/>
                  <a:lvl9pPr/>
                </a:lstStyle>
                <a:p>
                  <a:pPr algn="ctr" eaLnBrk="1" hangingPunct="1"/>
                  <a:r>
                    <a:rPr lang="en-US" sz="1200">
                      <a:solidFill>
                        <a:srgbClr val="1E6991"/>
                      </a:solidFill>
                      <a:latin typeface="Arial" pitchFamily="34" charset="0"/>
                      <a:ea typeface="华文细黑" pitchFamily="2" charset="-122"/>
                    </a:rPr>
                    <a:t>PART </a:t>
                  </a:r>
                  <a:r>
                    <a:rPr lang="en-US" altLang="zh-CN" sz="1200" smtClean="0">
                      <a:solidFill>
                        <a:srgbClr val="1E6991"/>
                      </a:solidFill>
                      <a:latin typeface="Arial" pitchFamily="34" charset="0"/>
                      <a:ea typeface="华文细黑" pitchFamily="2" charset="-122"/>
                    </a:rPr>
                    <a:t>FOUR</a:t>
                  </a:r>
                  <a:endParaRPr lang="zh-CN" altLang="en-US" sz="1200" dirty="0">
                    <a:solidFill>
                      <a:srgbClr val="1E6991"/>
                    </a:solidFill>
                    <a:latin typeface="Arial" pitchFamily="34" charset="0"/>
                    <a:ea typeface="华文细黑" pitchFamily="2" charset="-122"/>
                  </a:endParaRPr>
                </a:p>
              </p:txBody>
            </p:sp>
          </p:grpSp>
        </p:grpSp>
        <p:sp>
          <p:nvSpPr>
            <p:cNvPr id="63" name="文本框 24"/>
            <p:cNvSpPr txBox="1">
              <a:spLocks noChangeArrowheads="1"/>
            </p:cNvSpPr>
            <p:nvPr/>
          </p:nvSpPr>
          <p:spPr bwMode="auto">
            <a:xfrm>
              <a:off x="398463" y="5308737"/>
              <a:ext cx="273526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altLang="zh-CN" sz="20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Integrate</a:t>
              </a:r>
              <a:r>
                <a:rPr lang="zh-CN" altLang="en-US" sz="20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zh-CN" sz="200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framework</a:t>
              </a:r>
              <a:endPara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6353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54" name="直接连接符 11"/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6" name="组合 87"/>
          <p:cNvGrpSpPr>
            <a:grpSpLocks/>
          </p:cNvGrpSpPr>
          <p:nvPr/>
        </p:nvGrpSpPr>
        <p:grpSpPr bwMode="auto">
          <a:xfrm>
            <a:off x="4020914" y="1666277"/>
            <a:ext cx="1959200" cy="2053237"/>
            <a:chOff x="132236" y="39972"/>
            <a:chExt cx="2277135" cy="2369398"/>
          </a:xfrm>
        </p:grpSpPr>
        <p:sp>
          <p:nvSpPr>
            <p:cNvPr id="57" name="椭圆 2"/>
            <p:cNvSpPr>
              <a:spLocks noChangeArrowheads="1"/>
            </p:cNvSpPr>
            <p:nvPr/>
          </p:nvSpPr>
          <p:spPr bwMode="auto">
            <a:xfrm>
              <a:off x="132236" y="39972"/>
              <a:ext cx="2277135" cy="236939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8" name="文本框 5"/>
            <p:cNvSpPr txBox="1">
              <a:spLocks noChangeArrowheads="1"/>
            </p:cNvSpPr>
            <p:nvPr/>
          </p:nvSpPr>
          <p:spPr bwMode="auto">
            <a:xfrm>
              <a:off x="564079" y="339674"/>
              <a:ext cx="1309535" cy="1065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5400" b="1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01</a:t>
              </a:r>
              <a:endParaRPr lang="zh-CN" altLang="en-US" sz="5400" b="1" dirty="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pic>
          <p:nvPicPr>
            <p:cNvPr id="59" name="组合 51"/>
            <p:cNvPicPr>
              <a:picLocks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422" y="1450082"/>
              <a:ext cx="298648" cy="432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" name="组合 86"/>
          <p:cNvGrpSpPr>
            <a:grpSpLocks/>
          </p:cNvGrpSpPr>
          <p:nvPr/>
        </p:nvGrpSpPr>
        <p:grpSpPr bwMode="auto">
          <a:xfrm>
            <a:off x="5139418" y="2961501"/>
            <a:ext cx="1861472" cy="1875916"/>
            <a:chOff x="0" y="0"/>
            <a:chExt cx="2780214" cy="2780214"/>
          </a:xfrm>
        </p:grpSpPr>
        <p:sp>
          <p:nvSpPr>
            <p:cNvPr id="61" name="任意多边形 21"/>
            <p:cNvSpPr>
              <a:spLocks/>
            </p:cNvSpPr>
            <p:nvPr/>
          </p:nvSpPr>
          <p:spPr bwMode="auto">
            <a:xfrm rot="16200000" flipH="1">
              <a:off x="0" y="0"/>
              <a:ext cx="2780214" cy="2780214"/>
            </a:xfrm>
            <a:custGeom>
              <a:avLst/>
              <a:gdLst>
                <a:gd name="T0" fmla="*/ 0 w 2780214"/>
                <a:gd name="T1" fmla="*/ 1390107 h 2780214"/>
                <a:gd name="T2" fmla="*/ 167778 w 2780214"/>
                <a:gd name="T3" fmla="*/ 2052714 h 2780214"/>
                <a:gd name="T4" fmla="*/ 195461 w 2780214"/>
                <a:gd name="T5" fmla="*/ 2098282 h 2780214"/>
                <a:gd name="T6" fmla="*/ 195461 w 2780214"/>
                <a:gd name="T7" fmla="*/ 2518412 h 2780214"/>
                <a:gd name="T8" fmla="*/ 580264 w 2780214"/>
                <a:gd name="T9" fmla="*/ 2518412 h 2780214"/>
                <a:gd name="T10" fmla="*/ 612885 w 2780214"/>
                <a:gd name="T11" fmla="*/ 2542806 h 2780214"/>
                <a:gd name="T12" fmla="*/ 1390107 w 2780214"/>
                <a:gd name="T13" fmla="*/ 2780214 h 2780214"/>
                <a:gd name="T14" fmla="*/ 2167329 w 2780214"/>
                <a:gd name="T15" fmla="*/ 2542806 h 2780214"/>
                <a:gd name="T16" fmla="*/ 2199950 w 2780214"/>
                <a:gd name="T17" fmla="*/ 2518412 h 2780214"/>
                <a:gd name="T18" fmla="*/ 2558000 w 2780214"/>
                <a:gd name="T19" fmla="*/ 2518412 h 2780214"/>
                <a:gd name="T20" fmla="*/ 2558000 w 2780214"/>
                <a:gd name="T21" fmla="*/ 2142319 h 2780214"/>
                <a:gd name="T22" fmla="*/ 2612436 w 2780214"/>
                <a:gd name="T23" fmla="*/ 2052714 h 2780214"/>
                <a:gd name="T24" fmla="*/ 2780214 w 2780214"/>
                <a:gd name="T25" fmla="*/ 1390107 h 2780214"/>
                <a:gd name="T26" fmla="*/ 2612436 w 2780214"/>
                <a:gd name="T27" fmla="*/ 727499 h 2780214"/>
                <a:gd name="T28" fmla="*/ 2558000 w 2780214"/>
                <a:gd name="T29" fmla="*/ 637895 h 2780214"/>
                <a:gd name="T30" fmla="*/ 2558000 w 2780214"/>
                <a:gd name="T31" fmla="*/ 270725 h 2780214"/>
                <a:gd name="T32" fmla="*/ 2211883 w 2780214"/>
                <a:gd name="T33" fmla="*/ 270725 h 2780214"/>
                <a:gd name="T34" fmla="*/ 2167329 w 2780214"/>
                <a:gd name="T35" fmla="*/ 237408 h 2780214"/>
                <a:gd name="T36" fmla="*/ 1390107 w 2780214"/>
                <a:gd name="T37" fmla="*/ 0 h 2780214"/>
                <a:gd name="T38" fmla="*/ 612885 w 2780214"/>
                <a:gd name="T39" fmla="*/ 237408 h 2780214"/>
                <a:gd name="T40" fmla="*/ 568331 w 2780214"/>
                <a:gd name="T41" fmla="*/ 270725 h 2780214"/>
                <a:gd name="T42" fmla="*/ 195461 w 2780214"/>
                <a:gd name="T43" fmla="*/ 270725 h 2780214"/>
                <a:gd name="T44" fmla="*/ 195461 w 2780214"/>
                <a:gd name="T45" fmla="*/ 681932 h 2780214"/>
                <a:gd name="T46" fmla="*/ 167778 w 2780214"/>
                <a:gd name="T47" fmla="*/ 727499 h 2780214"/>
                <a:gd name="T48" fmla="*/ 0 w 2780214"/>
                <a:gd name="T49" fmla="*/ 1390107 h 2780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0214" h="2780214">
                  <a:moveTo>
                    <a:pt x="0" y="1390107"/>
                  </a:moveTo>
                  <a:cubicBezTo>
                    <a:pt x="0" y="1630024"/>
                    <a:pt x="60778" y="1855746"/>
                    <a:pt x="167778" y="2052714"/>
                  </a:cubicBezTo>
                  <a:lnTo>
                    <a:pt x="195461" y="2098282"/>
                  </a:lnTo>
                  <a:lnTo>
                    <a:pt x="195461" y="2518412"/>
                  </a:lnTo>
                  <a:lnTo>
                    <a:pt x="580264" y="2518412"/>
                  </a:lnTo>
                  <a:lnTo>
                    <a:pt x="612885" y="2542806"/>
                  </a:lnTo>
                  <a:cubicBezTo>
                    <a:pt x="834748" y="2692693"/>
                    <a:pt x="1102207" y="2780214"/>
                    <a:pt x="1390107" y="2780214"/>
                  </a:cubicBezTo>
                  <a:cubicBezTo>
                    <a:pt x="1678008" y="2780214"/>
                    <a:pt x="1945467" y="2692693"/>
                    <a:pt x="2167329" y="2542806"/>
                  </a:cubicBezTo>
                  <a:lnTo>
                    <a:pt x="2199950" y="2518412"/>
                  </a:lnTo>
                  <a:lnTo>
                    <a:pt x="2558000" y="2518412"/>
                  </a:lnTo>
                  <a:lnTo>
                    <a:pt x="2558000" y="2142319"/>
                  </a:lnTo>
                  <a:lnTo>
                    <a:pt x="2612436" y="2052714"/>
                  </a:lnTo>
                  <a:cubicBezTo>
                    <a:pt x="2719436" y="1855746"/>
                    <a:pt x="2780214" y="1630024"/>
                    <a:pt x="2780214" y="1390107"/>
                  </a:cubicBezTo>
                  <a:cubicBezTo>
                    <a:pt x="2780214" y="1150190"/>
                    <a:pt x="2719436" y="924468"/>
                    <a:pt x="2612436" y="727499"/>
                  </a:cubicBezTo>
                  <a:lnTo>
                    <a:pt x="2558000" y="637895"/>
                  </a:lnTo>
                  <a:lnTo>
                    <a:pt x="2558000" y="270725"/>
                  </a:lnTo>
                  <a:lnTo>
                    <a:pt x="2211883" y="270725"/>
                  </a:lnTo>
                  <a:lnTo>
                    <a:pt x="2167329" y="237408"/>
                  </a:lnTo>
                  <a:cubicBezTo>
                    <a:pt x="1945467" y="87521"/>
                    <a:pt x="1678008" y="0"/>
                    <a:pt x="1390107" y="0"/>
                  </a:cubicBezTo>
                  <a:cubicBezTo>
                    <a:pt x="1102207" y="0"/>
                    <a:pt x="834748" y="87521"/>
                    <a:pt x="612885" y="237408"/>
                  </a:cubicBezTo>
                  <a:lnTo>
                    <a:pt x="568331" y="270725"/>
                  </a:lnTo>
                  <a:lnTo>
                    <a:pt x="195461" y="270725"/>
                  </a:lnTo>
                  <a:lnTo>
                    <a:pt x="195461" y="681932"/>
                  </a:lnTo>
                  <a:lnTo>
                    <a:pt x="167778" y="727499"/>
                  </a:lnTo>
                  <a:cubicBezTo>
                    <a:pt x="60778" y="924468"/>
                    <a:pt x="0" y="1150190"/>
                    <a:pt x="0" y="1390107"/>
                  </a:cubicBezTo>
                  <a:close/>
                </a:path>
              </a:pathLst>
            </a:custGeom>
            <a:solidFill>
              <a:schemeClr val="bg1">
                <a:alpha val="8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62" name="组合 57"/>
            <p:cNvGrpSpPr>
              <a:grpSpLocks/>
            </p:cNvGrpSpPr>
            <p:nvPr/>
          </p:nvGrpSpPr>
          <p:grpSpPr bwMode="auto">
            <a:xfrm>
              <a:off x="323287" y="668371"/>
              <a:ext cx="2170649" cy="1876989"/>
              <a:chOff x="2696" y="0"/>
              <a:chExt cx="2170649" cy="1876989"/>
            </a:xfrm>
          </p:grpSpPr>
          <p:sp>
            <p:nvSpPr>
              <p:cNvPr id="63" name="Freeform 62"/>
              <p:cNvSpPr>
                <a:spLocks noEditPoints="1"/>
              </p:cNvSpPr>
              <p:nvPr/>
            </p:nvSpPr>
            <p:spPr bwMode="auto">
              <a:xfrm>
                <a:off x="679102" y="0"/>
                <a:ext cx="767194" cy="827367"/>
              </a:xfrm>
              <a:custGeom>
                <a:avLst/>
                <a:gdLst>
                  <a:gd name="T0" fmla="*/ 1027 w 1031"/>
                  <a:gd name="T1" fmla="*/ 227 h 1107"/>
                  <a:gd name="T2" fmla="*/ 1023 w 1031"/>
                  <a:gd name="T3" fmla="*/ 205 h 1107"/>
                  <a:gd name="T4" fmla="*/ 655 w 1031"/>
                  <a:gd name="T5" fmla="*/ 7 h 1107"/>
                  <a:gd name="T6" fmla="*/ 376 w 1031"/>
                  <a:gd name="T7" fmla="*/ 7 h 1107"/>
                  <a:gd name="T8" fmla="*/ 8 w 1031"/>
                  <a:gd name="T9" fmla="*/ 205 h 1107"/>
                  <a:gd name="T10" fmla="*/ 3 w 1031"/>
                  <a:gd name="T11" fmla="*/ 227 h 1107"/>
                  <a:gd name="T12" fmla="*/ 3 w 1031"/>
                  <a:gd name="T13" fmla="*/ 592 h 1107"/>
                  <a:gd name="T14" fmla="*/ 8 w 1031"/>
                  <a:gd name="T15" fmla="*/ 614 h 1107"/>
                  <a:gd name="T16" fmla="*/ 137 w 1031"/>
                  <a:gd name="T17" fmla="*/ 876 h 1107"/>
                  <a:gd name="T18" fmla="*/ 501 w 1031"/>
                  <a:gd name="T19" fmla="*/ 1103 h 1107"/>
                  <a:gd name="T20" fmla="*/ 530 w 1031"/>
                  <a:gd name="T21" fmla="*/ 1103 h 1107"/>
                  <a:gd name="T22" fmla="*/ 894 w 1031"/>
                  <a:gd name="T23" fmla="*/ 876 h 1107"/>
                  <a:gd name="T24" fmla="*/ 1023 w 1031"/>
                  <a:gd name="T25" fmla="*/ 614 h 1107"/>
                  <a:gd name="T26" fmla="*/ 1027 w 1031"/>
                  <a:gd name="T27" fmla="*/ 592 h 1107"/>
                  <a:gd name="T28" fmla="*/ 515 w 1031"/>
                  <a:gd name="T29" fmla="*/ 594 h 1107"/>
                  <a:gd name="T30" fmla="*/ 515 w 1031"/>
                  <a:gd name="T31" fmla="*/ 225 h 1107"/>
                  <a:gd name="T32" fmla="*/ 515 w 1031"/>
                  <a:gd name="T33" fmla="*/ 594 h 1107"/>
                  <a:gd name="T34" fmla="*/ 993 w 1031"/>
                  <a:gd name="T35" fmla="*/ 222 h 1107"/>
                  <a:gd name="T36" fmla="*/ 537 w 1031"/>
                  <a:gd name="T37" fmla="*/ 204 h 1107"/>
                  <a:gd name="T38" fmla="*/ 360 w 1031"/>
                  <a:gd name="T39" fmla="*/ 35 h 1107"/>
                  <a:gd name="T40" fmla="*/ 170 w 1031"/>
                  <a:gd name="T41" fmla="*/ 390 h 1107"/>
                  <a:gd name="T42" fmla="*/ 360 w 1031"/>
                  <a:gd name="T43" fmla="*/ 35 h 1107"/>
                  <a:gd name="T44" fmla="*/ 493 w 1031"/>
                  <a:gd name="T45" fmla="*/ 615 h 1107"/>
                  <a:gd name="T46" fmla="*/ 37 w 1031"/>
                  <a:gd name="T47" fmla="*/ 597 h 1107"/>
                  <a:gd name="T48" fmla="*/ 835 w 1031"/>
                  <a:gd name="T49" fmla="*/ 859 h 1107"/>
                  <a:gd name="T50" fmla="*/ 196 w 1031"/>
                  <a:gd name="T51" fmla="*/ 859 h 1107"/>
                  <a:gd name="T52" fmla="*/ 349 w 1031"/>
                  <a:gd name="T53" fmla="*/ 828 h 1107"/>
                  <a:gd name="T54" fmla="*/ 515 w 1031"/>
                  <a:gd name="T55" fmla="*/ 658 h 1107"/>
                  <a:gd name="T56" fmla="*/ 681 w 1031"/>
                  <a:gd name="T57" fmla="*/ 828 h 1107"/>
                  <a:gd name="T58" fmla="*/ 835 w 1031"/>
                  <a:gd name="T59" fmla="*/ 859 h 1107"/>
                  <a:gd name="T60" fmla="*/ 537 w 1031"/>
                  <a:gd name="T61" fmla="*/ 615 h 1107"/>
                  <a:gd name="T62" fmla="*/ 993 w 1031"/>
                  <a:gd name="T63" fmla="*/ 597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31" h="1107">
                    <a:moveTo>
                      <a:pt x="883" y="409"/>
                    </a:moveTo>
                    <a:cubicBezTo>
                      <a:pt x="1027" y="227"/>
                      <a:pt x="1027" y="227"/>
                      <a:pt x="1027" y="227"/>
                    </a:cubicBezTo>
                    <a:cubicBezTo>
                      <a:pt x="1030" y="224"/>
                      <a:pt x="1031" y="219"/>
                      <a:pt x="1030" y="215"/>
                    </a:cubicBezTo>
                    <a:cubicBezTo>
                      <a:pt x="1029" y="211"/>
                      <a:pt x="1026" y="207"/>
                      <a:pt x="1023" y="205"/>
                    </a:cubicBezTo>
                    <a:cubicBezTo>
                      <a:pt x="674" y="4"/>
                      <a:pt x="674" y="4"/>
                      <a:pt x="674" y="4"/>
                    </a:cubicBezTo>
                    <a:cubicBezTo>
                      <a:pt x="667" y="0"/>
                      <a:pt x="659" y="1"/>
                      <a:pt x="655" y="7"/>
                    </a:cubicBezTo>
                    <a:cubicBezTo>
                      <a:pt x="515" y="184"/>
                      <a:pt x="515" y="184"/>
                      <a:pt x="515" y="184"/>
                    </a:cubicBezTo>
                    <a:cubicBezTo>
                      <a:pt x="376" y="7"/>
                      <a:pt x="376" y="7"/>
                      <a:pt x="376" y="7"/>
                    </a:cubicBezTo>
                    <a:cubicBezTo>
                      <a:pt x="371" y="1"/>
                      <a:pt x="363" y="0"/>
                      <a:pt x="357" y="4"/>
                    </a:cubicBezTo>
                    <a:cubicBezTo>
                      <a:pt x="8" y="205"/>
                      <a:pt x="8" y="205"/>
                      <a:pt x="8" y="205"/>
                    </a:cubicBezTo>
                    <a:cubicBezTo>
                      <a:pt x="4" y="207"/>
                      <a:pt x="1" y="211"/>
                      <a:pt x="1" y="215"/>
                    </a:cubicBezTo>
                    <a:cubicBezTo>
                      <a:pt x="0" y="219"/>
                      <a:pt x="1" y="224"/>
                      <a:pt x="3" y="227"/>
                    </a:cubicBezTo>
                    <a:cubicBezTo>
                      <a:pt x="147" y="409"/>
                      <a:pt x="147" y="409"/>
                      <a:pt x="147" y="409"/>
                    </a:cubicBezTo>
                    <a:cubicBezTo>
                      <a:pt x="3" y="592"/>
                      <a:pt x="3" y="592"/>
                      <a:pt x="3" y="592"/>
                    </a:cubicBezTo>
                    <a:cubicBezTo>
                      <a:pt x="1" y="595"/>
                      <a:pt x="0" y="600"/>
                      <a:pt x="1" y="604"/>
                    </a:cubicBezTo>
                    <a:cubicBezTo>
                      <a:pt x="1" y="608"/>
                      <a:pt x="4" y="612"/>
                      <a:pt x="8" y="614"/>
                    </a:cubicBezTo>
                    <a:cubicBezTo>
                      <a:pt x="137" y="688"/>
                      <a:pt x="137" y="688"/>
                      <a:pt x="137" y="688"/>
                    </a:cubicBezTo>
                    <a:cubicBezTo>
                      <a:pt x="137" y="876"/>
                      <a:pt x="137" y="876"/>
                      <a:pt x="137" y="876"/>
                    </a:cubicBezTo>
                    <a:cubicBezTo>
                      <a:pt x="137" y="886"/>
                      <a:pt x="142" y="896"/>
                      <a:pt x="151" y="901"/>
                    </a:cubicBezTo>
                    <a:cubicBezTo>
                      <a:pt x="501" y="1103"/>
                      <a:pt x="501" y="1103"/>
                      <a:pt x="501" y="1103"/>
                    </a:cubicBezTo>
                    <a:cubicBezTo>
                      <a:pt x="505" y="1105"/>
                      <a:pt x="510" y="1107"/>
                      <a:pt x="515" y="1107"/>
                    </a:cubicBezTo>
                    <a:cubicBezTo>
                      <a:pt x="520" y="1107"/>
                      <a:pt x="525" y="1105"/>
                      <a:pt x="530" y="1103"/>
                    </a:cubicBezTo>
                    <a:cubicBezTo>
                      <a:pt x="879" y="901"/>
                      <a:pt x="879" y="901"/>
                      <a:pt x="879" y="901"/>
                    </a:cubicBezTo>
                    <a:cubicBezTo>
                      <a:pt x="888" y="896"/>
                      <a:pt x="894" y="886"/>
                      <a:pt x="894" y="876"/>
                    </a:cubicBezTo>
                    <a:cubicBezTo>
                      <a:pt x="894" y="688"/>
                      <a:pt x="894" y="688"/>
                      <a:pt x="894" y="688"/>
                    </a:cubicBezTo>
                    <a:cubicBezTo>
                      <a:pt x="1023" y="614"/>
                      <a:pt x="1023" y="614"/>
                      <a:pt x="1023" y="614"/>
                    </a:cubicBezTo>
                    <a:cubicBezTo>
                      <a:pt x="1026" y="612"/>
                      <a:pt x="1029" y="608"/>
                      <a:pt x="1030" y="604"/>
                    </a:cubicBezTo>
                    <a:cubicBezTo>
                      <a:pt x="1031" y="600"/>
                      <a:pt x="1030" y="595"/>
                      <a:pt x="1027" y="592"/>
                    </a:cubicBezTo>
                    <a:lnTo>
                      <a:pt x="883" y="409"/>
                    </a:lnTo>
                    <a:close/>
                    <a:moveTo>
                      <a:pt x="515" y="594"/>
                    </a:moveTo>
                    <a:cubicBezTo>
                      <a:pt x="196" y="409"/>
                      <a:pt x="196" y="409"/>
                      <a:pt x="196" y="409"/>
                    </a:cubicBezTo>
                    <a:cubicBezTo>
                      <a:pt x="515" y="225"/>
                      <a:pt x="515" y="225"/>
                      <a:pt x="515" y="225"/>
                    </a:cubicBezTo>
                    <a:cubicBezTo>
                      <a:pt x="835" y="409"/>
                      <a:pt x="835" y="409"/>
                      <a:pt x="835" y="409"/>
                    </a:cubicBezTo>
                    <a:lnTo>
                      <a:pt x="515" y="594"/>
                    </a:lnTo>
                    <a:close/>
                    <a:moveTo>
                      <a:pt x="670" y="35"/>
                    </a:moveTo>
                    <a:cubicBezTo>
                      <a:pt x="993" y="222"/>
                      <a:pt x="993" y="222"/>
                      <a:pt x="993" y="222"/>
                    </a:cubicBezTo>
                    <a:cubicBezTo>
                      <a:pt x="861" y="390"/>
                      <a:pt x="861" y="390"/>
                      <a:pt x="861" y="390"/>
                    </a:cubicBezTo>
                    <a:cubicBezTo>
                      <a:pt x="537" y="204"/>
                      <a:pt x="537" y="204"/>
                      <a:pt x="537" y="204"/>
                    </a:cubicBezTo>
                    <a:lnTo>
                      <a:pt x="670" y="35"/>
                    </a:lnTo>
                    <a:close/>
                    <a:moveTo>
                      <a:pt x="360" y="35"/>
                    </a:moveTo>
                    <a:cubicBezTo>
                      <a:pt x="493" y="204"/>
                      <a:pt x="493" y="204"/>
                      <a:pt x="493" y="204"/>
                    </a:cubicBezTo>
                    <a:cubicBezTo>
                      <a:pt x="170" y="390"/>
                      <a:pt x="170" y="390"/>
                      <a:pt x="170" y="390"/>
                    </a:cubicBezTo>
                    <a:cubicBezTo>
                      <a:pt x="37" y="222"/>
                      <a:pt x="37" y="222"/>
                      <a:pt x="37" y="222"/>
                    </a:cubicBezTo>
                    <a:lnTo>
                      <a:pt x="360" y="35"/>
                    </a:lnTo>
                    <a:close/>
                    <a:moveTo>
                      <a:pt x="170" y="428"/>
                    </a:moveTo>
                    <a:cubicBezTo>
                      <a:pt x="493" y="615"/>
                      <a:pt x="493" y="615"/>
                      <a:pt x="493" y="615"/>
                    </a:cubicBezTo>
                    <a:cubicBezTo>
                      <a:pt x="360" y="783"/>
                      <a:pt x="360" y="783"/>
                      <a:pt x="360" y="783"/>
                    </a:cubicBezTo>
                    <a:cubicBezTo>
                      <a:pt x="37" y="597"/>
                      <a:pt x="37" y="597"/>
                      <a:pt x="37" y="597"/>
                    </a:cubicBezTo>
                    <a:lnTo>
                      <a:pt x="170" y="428"/>
                    </a:lnTo>
                    <a:close/>
                    <a:moveTo>
                      <a:pt x="835" y="859"/>
                    </a:moveTo>
                    <a:cubicBezTo>
                      <a:pt x="515" y="1043"/>
                      <a:pt x="515" y="1043"/>
                      <a:pt x="515" y="1043"/>
                    </a:cubicBezTo>
                    <a:cubicBezTo>
                      <a:pt x="196" y="859"/>
                      <a:pt x="196" y="859"/>
                      <a:pt x="196" y="859"/>
                    </a:cubicBezTo>
                    <a:cubicBezTo>
                      <a:pt x="196" y="739"/>
                      <a:pt x="196" y="739"/>
                      <a:pt x="196" y="739"/>
                    </a:cubicBezTo>
                    <a:cubicBezTo>
                      <a:pt x="349" y="828"/>
                      <a:pt x="349" y="828"/>
                      <a:pt x="349" y="828"/>
                    </a:cubicBezTo>
                    <a:cubicBezTo>
                      <a:pt x="362" y="835"/>
                      <a:pt x="378" y="832"/>
                      <a:pt x="387" y="821"/>
                    </a:cubicBezTo>
                    <a:cubicBezTo>
                      <a:pt x="515" y="658"/>
                      <a:pt x="515" y="658"/>
                      <a:pt x="515" y="658"/>
                    </a:cubicBezTo>
                    <a:cubicBezTo>
                      <a:pt x="643" y="821"/>
                      <a:pt x="643" y="821"/>
                      <a:pt x="643" y="821"/>
                    </a:cubicBezTo>
                    <a:cubicBezTo>
                      <a:pt x="652" y="832"/>
                      <a:pt x="668" y="835"/>
                      <a:pt x="681" y="828"/>
                    </a:cubicBezTo>
                    <a:cubicBezTo>
                      <a:pt x="835" y="739"/>
                      <a:pt x="835" y="739"/>
                      <a:pt x="835" y="739"/>
                    </a:cubicBezTo>
                    <a:lnTo>
                      <a:pt x="835" y="859"/>
                    </a:lnTo>
                    <a:close/>
                    <a:moveTo>
                      <a:pt x="670" y="783"/>
                    </a:moveTo>
                    <a:cubicBezTo>
                      <a:pt x="537" y="615"/>
                      <a:pt x="537" y="615"/>
                      <a:pt x="537" y="615"/>
                    </a:cubicBezTo>
                    <a:cubicBezTo>
                      <a:pt x="861" y="428"/>
                      <a:pt x="861" y="428"/>
                      <a:pt x="861" y="428"/>
                    </a:cubicBezTo>
                    <a:cubicBezTo>
                      <a:pt x="993" y="597"/>
                      <a:pt x="993" y="597"/>
                      <a:pt x="993" y="597"/>
                    </a:cubicBezTo>
                    <a:lnTo>
                      <a:pt x="670" y="783"/>
                    </a:lnTo>
                    <a:close/>
                  </a:path>
                </a:pathLst>
              </a:custGeom>
              <a:solidFill>
                <a:srgbClr val="1E69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文本框 56"/>
              <p:cNvSpPr txBox="1">
                <a:spLocks noChangeArrowheads="1"/>
              </p:cNvSpPr>
              <p:nvPr/>
            </p:nvSpPr>
            <p:spPr bwMode="auto">
              <a:xfrm>
                <a:off x="2696" y="645403"/>
                <a:ext cx="2170649" cy="12315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altLang="zh-CN" sz="2400" b="1" dirty="0" smtClean="0">
                    <a:solidFill>
                      <a:srgbClr val="1E6991"/>
                    </a:solidFill>
                    <a:latin typeface="Arial" pitchFamily="34" charset="0"/>
                    <a:ea typeface="华文细黑" pitchFamily="2" charset="-122"/>
                  </a:rPr>
                  <a:t>User</a:t>
                </a:r>
                <a:r>
                  <a:rPr lang="zh-CN" altLang="en-US" sz="2400" b="1" dirty="0" smtClean="0">
                    <a:solidFill>
                      <a:srgbClr val="1E6991"/>
                    </a:solidFill>
                    <a:latin typeface="Arial" pitchFamily="34" charset="0"/>
                    <a:ea typeface="华文细黑" pitchFamily="2" charset="-122"/>
                  </a:rPr>
                  <a:t> </a:t>
                </a:r>
                <a:r>
                  <a:rPr lang="en-US" altLang="zh-CN" sz="2400" b="1" dirty="0" smtClean="0">
                    <a:solidFill>
                      <a:srgbClr val="1E6991"/>
                    </a:solidFill>
                    <a:latin typeface="Arial" pitchFamily="34" charset="0"/>
                    <a:ea typeface="华文细黑" pitchFamily="2" charset="-122"/>
                  </a:rPr>
                  <a:t>Story</a:t>
                </a:r>
                <a:endParaRPr lang="zh-CN" altLang="en-US" sz="2400" b="1" dirty="0">
                  <a:solidFill>
                    <a:srgbClr val="1E6991"/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</p:grpSp>
      </p:grpSp>
      <p:cxnSp>
        <p:nvCxnSpPr>
          <p:cNvPr id="65" name="直接连接符 62"/>
          <p:cNvCxnSpPr>
            <a:cxnSpLocks noChangeShapeType="1"/>
          </p:cNvCxnSpPr>
          <p:nvPr/>
        </p:nvCxnSpPr>
        <p:spPr bwMode="auto">
          <a:xfrm>
            <a:off x="8652193" y="1881483"/>
            <a:ext cx="2755900" cy="0"/>
          </a:xfrm>
          <a:prstGeom prst="line">
            <a:avLst/>
          </a:prstGeom>
          <a:noFill/>
          <a:ln w="6350" cmpd="sng">
            <a:solidFill>
              <a:schemeClr val="bg1">
                <a:alpha val="70000"/>
              </a:schemeClr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直接连接符 63"/>
          <p:cNvCxnSpPr>
            <a:cxnSpLocks noChangeShapeType="1"/>
          </p:cNvCxnSpPr>
          <p:nvPr/>
        </p:nvCxnSpPr>
        <p:spPr bwMode="auto">
          <a:xfrm>
            <a:off x="407989" y="1865313"/>
            <a:ext cx="2755900" cy="0"/>
          </a:xfrm>
          <a:prstGeom prst="line">
            <a:avLst/>
          </a:prstGeom>
          <a:noFill/>
          <a:ln w="6350" cmpd="sng">
            <a:solidFill>
              <a:schemeClr val="bg1">
                <a:alpha val="70000"/>
              </a:schemeClr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直接连接符 64"/>
          <p:cNvCxnSpPr>
            <a:cxnSpLocks noChangeShapeType="1"/>
          </p:cNvCxnSpPr>
          <p:nvPr/>
        </p:nvCxnSpPr>
        <p:spPr bwMode="auto">
          <a:xfrm>
            <a:off x="8652193" y="4582114"/>
            <a:ext cx="2755900" cy="0"/>
          </a:xfrm>
          <a:prstGeom prst="line">
            <a:avLst/>
          </a:prstGeom>
          <a:noFill/>
          <a:ln w="6350" cmpd="sng">
            <a:solidFill>
              <a:schemeClr val="bg1">
                <a:alpha val="70000"/>
              </a:schemeClr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直接连接符 65"/>
          <p:cNvCxnSpPr>
            <a:cxnSpLocks noChangeShapeType="1"/>
          </p:cNvCxnSpPr>
          <p:nvPr/>
        </p:nvCxnSpPr>
        <p:spPr bwMode="auto">
          <a:xfrm>
            <a:off x="367764" y="4582114"/>
            <a:ext cx="2755900" cy="0"/>
          </a:xfrm>
          <a:prstGeom prst="line">
            <a:avLst/>
          </a:prstGeom>
          <a:noFill/>
          <a:ln w="6350" cmpd="sng">
            <a:solidFill>
              <a:schemeClr val="bg1">
                <a:alpha val="70000"/>
              </a:schemeClr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" name="任意多边形 66"/>
          <p:cNvSpPr>
            <a:spLocks/>
          </p:cNvSpPr>
          <p:nvPr/>
        </p:nvSpPr>
        <p:spPr bwMode="auto">
          <a:xfrm>
            <a:off x="471488" y="1441451"/>
            <a:ext cx="320675" cy="319088"/>
          </a:xfrm>
          <a:custGeom>
            <a:avLst/>
            <a:gdLst>
              <a:gd name="T0" fmla="*/ 154927 w 406684"/>
              <a:gd name="T1" fmla="*/ 127389 h 406684"/>
              <a:gd name="T2" fmla="*/ 154927 w 406684"/>
              <a:gd name="T3" fmla="*/ 289314 h 406684"/>
              <a:gd name="T4" fmla="*/ 294518 w 406684"/>
              <a:gd name="T5" fmla="*/ 208352 h 406684"/>
              <a:gd name="T6" fmla="*/ 154927 w 406684"/>
              <a:gd name="T7" fmla="*/ 127389 h 406684"/>
              <a:gd name="T8" fmla="*/ 203342 w 406684"/>
              <a:gd name="T9" fmla="*/ 0 h 406684"/>
              <a:gd name="T10" fmla="*/ 406684 w 406684"/>
              <a:gd name="T11" fmla="*/ 203342 h 406684"/>
              <a:gd name="T12" fmla="*/ 203342 w 406684"/>
              <a:gd name="T13" fmla="*/ 406684 h 406684"/>
              <a:gd name="T14" fmla="*/ 0 w 406684"/>
              <a:gd name="T15" fmla="*/ 203342 h 406684"/>
              <a:gd name="T16" fmla="*/ 203342 w 406684"/>
              <a:gd name="T17" fmla="*/ 0 h 406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0" name="任意多边形 74"/>
          <p:cNvSpPr>
            <a:spLocks/>
          </p:cNvSpPr>
          <p:nvPr/>
        </p:nvSpPr>
        <p:spPr bwMode="auto">
          <a:xfrm>
            <a:off x="431263" y="4158254"/>
            <a:ext cx="320675" cy="319087"/>
          </a:xfrm>
          <a:custGeom>
            <a:avLst/>
            <a:gdLst>
              <a:gd name="T0" fmla="*/ 154927 w 406684"/>
              <a:gd name="T1" fmla="*/ 127389 h 406684"/>
              <a:gd name="T2" fmla="*/ 154927 w 406684"/>
              <a:gd name="T3" fmla="*/ 289314 h 406684"/>
              <a:gd name="T4" fmla="*/ 294518 w 406684"/>
              <a:gd name="T5" fmla="*/ 208352 h 406684"/>
              <a:gd name="T6" fmla="*/ 154927 w 406684"/>
              <a:gd name="T7" fmla="*/ 127389 h 406684"/>
              <a:gd name="T8" fmla="*/ 203342 w 406684"/>
              <a:gd name="T9" fmla="*/ 0 h 406684"/>
              <a:gd name="T10" fmla="*/ 406684 w 406684"/>
              <a:gd name="T11" fmla="*/ 203342 h 406684"/>
              <a:gd name="T12" fmla="*/ 203342 w 406684"/>
              <a:gd name="T13" fmla="*/ 406684 h 406684"/>
              <a:gd name="T14" fmla="*/ 0 w 406684"/>
              <a:gd name="T15" fmla="*/ 203342 h 406684"/>
              <a:gd name="T16" fmla="*/ 203342 w 406684"/>
              <a:gd name="T17" fmla="*/ 0 h 406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" name="任意多边形 79"/>
          <p:cNvSpPr>
            <a:spLocks/>
          </p:cNvSpPr>
          <p:nvPr/>
        </p:nvSpPr>
        <p:spPr bwMode="auto">
          <a:xfrm>
            <a:off x="8729980" y="1457621"/>
            <a:ext cx="320674" cy="319088"/>
          </a:xfrm>
          <a:custGeom>
            <a:avLst/>
            <a:gdLst>
              <a:gd name="T0" fmla="*/ 154927 w 406684"/>
              <a:gd name="T1" fmla="*/ 127389 h 406684"/>
              <a:gd name="T2" fmla="*/ 154927 w 406684"/>
              <a:gd name="T3" fmla="*/ 289314 h 406684"/>
              <a:gd name="T4" fmla="*/ 294518 w 406684"/>
              <a:gd name="T5" fmla="*/ 208352 h 406684"/>
              <a:gd name="T6" fmla="*/ 154927 w 406684"/>
              <a:gd name="T7" fmla="*/ 127389 h 406684"/>
              <a:gd name="T8" fmla="*/ 203342 w 406684"/>
              <a:gd name="T9" fmla="*/ 0 h 406684"/>
              <a:gd name="T10" fmla="*/ 406684 w 406684"/>
              <a:gd name="T11" fmla="*/ 203342 h 406684"/>
              <a:gd name="T12" fmla="*/ 203342 w 406684"/>
              <a:gd name="T13" fmla="*/ 406684 h 406684"/>
              <a:gd name="T14" fmla="*/ 0 w 406684"/>
              <a:gd name="T15" fmla="*/ 203342 h 406684"/>
              <a:gd name="T16" fmla="*/ 203342 w 406684"/>
              <a:gd name="T17" fmla="*/ 0 h 406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2" name="任意多边形 84"/>
          <p:cNvSpPr>
            <a:spLocks/>
          </p:cNvSpPr>
          <p:nvPr/>
        </p:nvSpPr>
        <p:spPr bwMode="auto">
          <a:xfrm>
            <a:off x="8729980" y="4158254"/>
            <a:ext cx="320674" cy="319087"/>
          </a:xfrm>
          <a:custGeom>
            <a:avLst/>
            <a:gdLst>
              <a:gd name="T0" fmla="*/ 154927 w 406684"/>
              <a:gd name="T1" fmla="*/ 127389 h 406684"/>
              <a:gd name="T2" fmla="*/ 154927 w 406684"/>
              <a:gd name="T3" fmla="*/ 289314 h 406684"/>
              <a:gd name="T4" fmla="*/ 294518 w 406684"/>
              <a:gd name="T5" fmla="*/ 208352 h 406684"/>
              <a:gd name="T6" fmla="*/ 154927 w 406684"/>
              <a:gd name="T7" fmla="*/ 127389 h 406684"/>
              <a:gd name="T8" fmla="*/ 203342 w 406684"/>
              <a:gd name="T9" fmla="*/ 0 h 406684"/>
              <a:gd name="T10" fmla="*/ 406684 w 406684"/>
              <a:gd name="T11" fmla="*/ 203342 h 406684"/>
              <a:gd name="T12" fmla="*/ 203342 w 406684"/>
              <a:gd name="T13" fmla="*/ 406684 h 406684"/>
              <a:gd name="T14" fmla="*/ 0 w 406684"/>
              <a:gd name="T15" fmla="*/ 203342 h 406684"/>
              <a:gd name="T16" fmla="*/ 203342 w 406684"/>
              <a:gd name="T17" fmla="*/ 0 h 406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3" name="文本框 12"/>
          <p:cNvSpPr txBox="1">
            <a:spLocks noChangeArrowheads="1"/>
          </p:cNvSpPr>
          <p:nvPr/>
        </p:nvSpPr>
        <p:spPr bwMode="auto">
          <a:xfrm>
            <a:off x="368301" y="247651"/>
            <a:ext cx="588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 smtClean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</a:t>
            </a:r>
            <a:r>
              <a:rPr lang="en-US" altLang="zh-CN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2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74" name="文本框 22"/>
          <p:cNvSpPr txBox="1">
            <a:spLocks noChangeArrowheads="1"/>
          </p:cNvSpPr>
          <p:nvPr/>
        </p:nvSpPr>
        <p:spPr bwMode="auto">
          <a:xfrm>
            <a:off x="1036638" y="404815"/>
            <a:ext cx="7593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en-US" altLang="zh-CN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USER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STORY</a:t>
            </a:r>
            <a:endParaRPr lang="zh-CN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10628748" y="288394"/>
            <a:ext cx="1155265" cy="592374"/>
            <a:chOff x="7398505" y="1051370"/>
            <a:chExt cx="1155265" cy="592374"/>
          </a:xfrm>
        </p:grpSpPr>
        <p:sp>
          <p:nvSpPr>
            <p:cNvPr id="76" name="TextBox 75"/>
            <p:cNvSpPr txBox="1"/>
            <p:nvPr/>
          </p:nvSpPr>
          <p:spPr>
            <a:xfrm>
              <a:off x="7398505" y="1051370"/>
              <a:ext cx="1153359" cy="584775"/>
            </a:xfrm>
            <a:prstGeom prst="rect">
              <a:avLst/>
            </a:prstGeom>
            <a:solidFill>
              <a:schemeClr val="bg1">
                <a:lumMod val="85000"/>
                <a:alpha val="64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3200" dirty="0"/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6544" y="1064624"/>
              <a:ext cx="548640" cy="579120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5130" y="1075141"/>
              <a:ext cx="548640" cy="548640"/>
            </a:xfrm>
            <a:prstGeom prst="rect">
              <a:avLst/>
            </a:prstGeom>
          </p:spPr>
        </p:pic>
      </p:grpSp>
      <p:grpSp>
        <p:nvGrpSpPr>
          <p:cNvPr id="83" name="组合 87"/>
          <p:cNvGrpSpPr>
            <a:grpSpLocks/>
          </p:cNvGrpSpPr>
          <p:nvPr/>
        </p:nvGrpSpPr>
        <p:grpSpPr bwMode="auto">
          <a:xfrm>
            <a:off x="6211889" y="1710044"/>
            <a:ext cx="1959200" cy="2053237"/>
            <a:chOff x="132236" y="39972"/>
            <a:chExt cx="2277135" cy="2369398"/>
          </a:xfrm>
        </p:grpSpPr>
        <p:sp>
          <p:nvSpPr>
            <p:cNvPr id="84" name="椭圆 2"/>
            <p:cNvSpPr>
              <a:spLocks noChangeArrowheads="1"/>
            </p:cNvSpPr>
            <p:nvPr/>
          </p:nvSpPr>
          <p:spPr bwMode="auto">
            <a:xfrm>
              <a:off x="132236" y="39972"/>
              <a:ext cx="2277135" cy="236939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5" name="文本框 5"/>
            <p:cNvSpPr txBox="1">
              <a:spLocks noChangeArrowheads="1"/>
            </p:cNvSpPr>
            <p:nvPr/>
          </p:nvSpPr>
          <p:spPr bwMode="auto">
            <a:xfrm>
              <a:off x="564079" y="339674"/>
              <a:ext cx="1309535" cy="1065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5400" b="1" dirty="0" smtClean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</a:t>
              </a:r>
              <a:r>
                <a:rPr lang="en-US" altLang="zh-CN" sz="5400" b="1" dirty="0" smtClean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2</a:t>
              </a:r>
              <a:endParaRPr lang="zh-CN" altLang="en-US" sz="5400" b="1" dirty="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pic>
          <p:nvPicPr>
            <p:cNvPr id="86" name="组合 51"/>
            <p:cNvPicPr>
              <a:picLocks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422" y="1450082"/>
              <a:ext cx="298648" cy="432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7" name="组合 87"/>
          <p:cNvGrpSpPr>
            <a:grpSpLocks/>
          </p:cNvGrpSpPr>
          <p:nvPr/>
        </p:nvGrpSpPr>
        <p:grpSpPr bwMode="auto">
          <a:xfrm>
            <a:off x="3976211" y="4124278"/>
            <a:ext cx="1959200" cy="2053237"/>
            <a:chOff x="132236" y="39972"/>
            <a:chExt cx="2277135" cy="2369398"/>
          </a:xfrm>
        </p:grpSpPr>
        <p:sp>
          <p:nvSpPr>
            <p:cNvPr id="88" name="椭圆 2"/>
            <p:cNvSpPr>
              <a:spLocks noChangeArrowheads="1"/>
            </p:cNvSpPr>
            <p:nvPr/>
          </p:nvSpPr>
          <p:spPr bwMode="auto">
            <a:xfrm>
              <a:off x="132236" y="39972"/>
              <a:ext cx="2277135" cy="236939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9" name="文本框 5"/>
            <p:cNvSpPr txBox="1">
              <a:spLocks noChangeArrowheads="1"/>
            </p:cNvSpPr>
            <p:nvPr/>
          </p:nvSpPr>
          <p:spPr bwMode="auto">
            <a:xfrm>
              <a:off x="564079" y="339674"/>
              <a:ext cx="1309535" cy="1065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5400" b="1" dirty="0" smtClean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</a:t>
              </a:r>
              <a:r>
                <a:rPr lang="en-US" altLang="zh-CN" sz="5400" b="1" dirty="0" smtClean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3</a:t>
              </a:r>
              <a:endParaRPr lang="zh-CN" altLang="en-US" sz="5400" b="1" dirty="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pic>
          <p:nvPicPr>
            <p:cNvPr id="90" name="组合 51"/>
            <p:cNvPicPr>
              <a:picLocks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422" y="1450082"/>
              <a:ext cx="298648" cy="432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1" name="组合 87"/>
          <p:cNvGrpSpPr>
            <a:grpSpLocks/>
          </p:cNvGrpSpPr>
          <p:nvPr/>
        </p:nvGrpSpPr>
        <p:grpSpPr bwMode="auto">
          <a:xfrm>
            <a:off x="6258619" y="4158254"/>
            <a:ext cx="1959200" cy="2053237"/>
            <a:chOff x="132236" y="39972"/>
            <a:chExt cx="2277135" cy="2369398"/>
          </a:xfrm>
        </p:grpSpPr>
        <p:sp>
          <p:nvSpPr>
            <p:cNvPr id="92" name="椭圆 2"/>
            <p:cNvSpPr>
              <a:spLocks noChangeArrowheads="1"/>
            </p:cNvSpPr>
            <p:nvPr/>
          </p:nvSpPr>
          <p:spPr bwMode="auto">
            <a:xfrm>
              <a:off x="132236" y="39972"/>
              <a:ext cx="2277135" cy="236939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3" name="文本框 5"/>
            <p:cNvSpPr txBox="1">
              <a:spLocks noChangeArrowheads="1"/>
            </p:cNvSpPr>
            <p:nvPr/>
          </p:nvSpPr>
          <p:spPr bwMode="auto">
            <a:xfrm>
              <a:off x="564079" y="339674"/>
              <a:ext cx="1309535" cy="1065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5400" b="1" dirty="0" smtClean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</a:t>
              </a:r>
              <a:r>
                <a:rPr lang="en-US" altLang="zh-CN" sz="5400" b="1" dirty="0" smtClean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4</a:t>
              </a:r>
              <a:endParaRPr lang="zh-CN" altLang="en-US" sz="5400" b="1" dirty="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pic>
          <p:nvPicPr>
            <p:cNvPr id="94" name="组合 51"/>
            <p:cNvPicPr>
              <a:picLocks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422" y="1450082"/>
              <a:ext cx="298648" cy="432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4" name="矩形 20"/>
          <p:cNvSpPr>
            <a:spLocks noChangeArrowheads="1"/>
          </p:cNvSpPr>
          <p:nvPr/>
        </p:nvSpPr>
        <p:spPr bwMode="auto">
          <a:xfrm>
            <a:off x="330799" y="1921054"/>
            <a:ext cx="2878194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As a system user, I want to view all the data-set which I can use in the shell so that I can choose a data-set as input data.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  <p:sp>
        <p:nvSpPr>
          <p:cNvPr id="45" name="矩形 20"/>
          <p:cNvSpPr>
            <a:spLocks noChangeArrowheads="1"/>
          </p:cNvSpPr>
          <p:nvPr/>
        </p:nvSpPr>
        <p:spPr bwMode="auto">
          <a:xfrm>
            <a:off x="8591046" y="1930219"/>
            <a:ext cx="2878194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As a system user, I want to fetch the data-set in the shell so that I can see the detailed information of this data-set.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  <p:sp>
        <p:nvSpPr>
          <p:cNvPr id="47" name="矩形 20"/>
          <p:cNvSpPr>
            <a:spLocks noChangeArrowheads="1"/>
          </p:cNvSpPr>
          <p:nvPr/>
        </p:nvSpPr>
        <p:spPr bwMode="auto">
          <a:xfrm>
            <a:off x="296416" y="4600198"/>
            <a:ext cx="287819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As a system user, I want to choose the </a:t>
            </a:r>
            <a:r>
              <a:rPr lang="en-US" altLang="zh-CN" sz="2000" dirty="0" smtClean="0">
                <a:solidFill>
                  <a:schemeClr val="bg1"/>
                </a:solidFill>
              </a:rPr>
              <a:t>features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and </a:t>
            </a:r>
            <a:r>
              <a:rPr lang="en-US" sz="2000" dirty="0">
                <a:solidFill>
                  <a:schemeClr val="bg1"/>
                </a:solidFill>
              </a:rPr>
              <a:t>labels of the data-set I fetched before so that I can do the machine learning for this data.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  <p:sp>
        <p:nvSpPr>
          <p:cNvPr id="48" name="矩形 20"/>
          <p:cNvSpPr>
            <a:spLocks noChangeArrowheads="1"/>
          </p:cNvSpPr>
          <p:nvPr/>
        </p:nvSpPr>
        <p:spPr bwMode="auto">
          <a:xfrm>
            <a:off x="8529899" y="4582114"/>
            <a:ext cx="2878194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As a system user, I want to train the data so that I can see the difference between train score and test score.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7172" name="直接连接符 11"/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3" name="文本框 12"/>
          <p:cNvSpPr txBox="1">
            <a:spLocks noChangeArrowheads="1"/>
          </p:cNvSpPr>
          <p:nvPr/>
        </p:nvSpPr>
        <p:spPr bwMode="auto">
          <a:xfrm>
            <a:off x="398463" y="247651"/>
            <a:ext cx="5905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 smtClean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03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717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文本框 22"/>
          <p:cNvSpPr txBox="1">
            <a:spLocks noChangeArrowheads="1"/>
          </p:cNvSpPr>
          <p:nvPr/>
        </p:nvSpPr>
        <p:spPr bwMode="auto">
          <a:xfrm>
            <a:off x="1036638" y="404815"/>
            <a:ext cx="58354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en-US" altLang="zh-CN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ROLES</a:t>
            </a:r>
            <a:endParaRPr lang="zh-CN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628748" y="288394"/>
            <a:ext cx="1155265" cy="592374"/>
            <a:chOff x="7398505" y="1051370"/>
            <a:chExt cx="1155265" cy="592374"/>
          </a:xfrm>
        </p:grpSpPr>
        <p:sp>
          <p:nvSpPr>
            <p:cNvPr id="23" name="TextBox 22"/>
            <p:cNvSpPr txBox="1"/>
            <p:nvPr/>
          </p:nvSpPr>
          <p:spPr>
            <a:xfrm>
              <a:off x="7398505" y="1051370"/>
              <a:ext cx="1153359" cy="584775"/>
            </a:xfrm>
            <a:prstGeom prst="rect">
              <a:avLst/>
            </a:prstGeom>
            <a:solidFill>
              <a:schemeClr val="bg1">
                <a:lumMod val="85000"/>
                <a:alpha val="64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3200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6544" y="1064624"/>
              <a:ext cx="548640" cy="57912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5130" y="1075141"/>
              <a:ext cx="548640" cy="548640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88" y="1165522"/>
            <a:ext cx="8445500" cy="528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462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54" name="直接连接符 11"/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6" name="组合 87"/>
          <p:cNvGrpSpPr>
            <a:grpSpLocks/>
          </p:cNvGrpSpPr>
          <p:nvPr/>
        </p:nvGrpSpPr>
        <p:grpSpPr bwMode="auto">
          <a:xfrm>
            <a:off x="4020914" y="1666277"/>
            <a:ext cx="1959200" cy="2053237"/>
            <a:chOff x="132236" y="39972"/>
            <a:chExt cx="2277135" cy="2369398"/>
          </a:xfrm>
        </p:grpSpPr>
        <p:sp>
          <p:nvSpPr>
            <p:cNvPr id="57" name="椭圆 2"/>
            <p:cNvSpPr>
              <a:spLocks noChangeArrowheads="1"/>
            </p:cNvSpPr>
            <p:nvPr/>
          </p:nvSpPr>
          <p:spPr bwMode="auto">
            <a:xfrm>
              <a:off x="132236" y="39972"/>
              <a:ext cx="2277135" cy="236939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8" name="文本框 5"/>
            <p:cNvSpPr txBox="1">
              <a:spLocks noChangeArrowheads="1"/>
            </p:cNvSpPr>
            <p:nvPr/>
          </p:nvSpPr>
          <p:spPr bwMode="auto">
            <a:xfrm>
              <a:off x="564079" y="339674"/>
              <a:ext cx="1309535" cy="1065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5400" b="1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01</a:t>
              </a:r>
              <a:endParaRPr lang="zh-CN" altLang="en-US" sz="5400" b="1" dirty="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pic>
          <p:nvPicPr>
            <p:cNvPr id="59" name="组合 51"/>
            <p:cNvPicPr>
              <a:picLocks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422" y="1450082"/>
              <a:ext cx="298648" cy="432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" name="组合 86"/>
          <p:cNvGrpSpPr>
            <a:grpSpLocks/>
          </p:cNvGrpSpPr>
          <p:nvPr/>
        </p:nvGrpSpPr>
        <p:grpSpPr bwMode="auto">
          <a:xfrm>
            <a:off x="5139418" y="2961501"/>
            <a:ext cx="1861472" cy="1875916"/>
            <a:chOff x="0" y="0"/>
            <a:chExt cx="2780214" cy="2780214"/>
          </a:xfrm>
        </p:grpSpPr>
        <p:sp>
          <p:nvSpPr>
            <p:cNvPr id="61" name="任意多边形 21"/>
            <p:cNvSpPr>
              <a:spLocks/>
            </p:cNvSpPr>
            <p:nvPr/>
          </p:nvSpPr>
          <p:spPr bwMode="auto">
            <a:xfrm rot="16200000" flipH="1">
              <a:off x="0" y="0"/>
              <a:ext cx="2780214" cy="2780214"/>
            </a:xfrm>
            <a:custGeom>
              <a:avLst/>
              <a:gdLst>
                <a:gd name="T0" fmla="*/ 0 w 2780214"/>
                <a:gd name="T1" fmla="*/ 1390107 h 2780214"/>
                <a:gd name="T2" fmla="*/ 167778 w 2780214"/>
                <a:gd name="T3" fmla="*/ 2052714 h 2780214"/>
                <a:gd name="T4" fmla="*/ 195461 w 2780214"/>
                <a:gd name="T5" fmla="*/ 2098282 h 2780214"/>
                <a:gd name="T6" fmla="*/ 195461 w 2780214"/>
                <a:gd name="T7" fmla="*/ 2518412 h 2780214"/>
                <a:gd name="T8" fmla="*/ 580264 w 2780214"/>
                <a:gd name="T9" fmla="*/ 2518412 h 2780214"/>
                <a:gd name="T10" fmla="*/ 612885 w 2780214"/>
                <a:gd name="T11" fmla="*/ 2542806 h 2780214"/>
                <a:gd name="T12" fmla="*/ 1390107 w 2780214"/>
                <a:gd name="T13" fmla="*/ 2780214 h 2780214"/>
                <a:gd name="T14" fmla="*/ 2167329 w 2780214"/>
                <a:gd name="T15" fmla="*/ 2542806 h 2780214"/>
                <a:gd name="T16" fmla="*/ 2199950 w 2780214"/>
                <a:gd name="T17" fmla="*/ 2518412 h 2780214"/>
                <a:gd name="T18" fmla="*/ 2558000 w 2780214"/>
                <a:gd name="T19" fmla="*/ 2518412 h 2780214"/>
                <a:gd name="T20" fmla="*/ 2558000 w 2780214"/>
                <a:gd name="T21" fmla="*/ 2142319 h 2780214"/>
                <a:gd name="T22" fmla="*/ 2612436 w 2780214"/>
                <a:gd name="T23" fmla="*/ 2052714 h 2780214"/>
                <a:gd name="T24" fmla="*/ 2780214 w 2780214"/>
                <a:gd name="T25" fmla="*/ 1390107 h 2780214"/>
                <a:gd name="T26" fmla="*/ 2612436 w 2780214"/>
                <a:gd name="T27" fmla="*/ 727499 h 2780214"/>
                <a:gd name="T28" fmla="*/ 2558000 w 2780214"/>
                <a:gd name="T29" fmla="*/ 637895 h 2780214"/>
                <a:gd name="T30" fmla="*/ 2558000 w 2780214"/>
                <a:gd name="T31" fmla="*/ 270725 h 2780214"/>
                <a:gd name="T32" fmla="*/ 2211883 w 2780214"/>
                <a:gd name="T33" fmla="*/ 270725 h 2780214"/>
                <a:gd name="T34" fmla="*/ 2167329 w 2780214"/>
                <a:gd name="T35" fmla="*/ 237408 h 2780214"/>
                <a:gd name="T36" fmla="*/ 1390107 w 2780214"/>
                <a:gd name="T37" fmla="*/ 0 h 2780214"/>
                <a:gd name="T38" fmla="*/ 612885 w 2780214"/>
                <a:gd name="T39" fmla="*/ 237408 h 2780214"/>
                <a:gd name="T40" fmla="*/ 568331 w 2780214"/>
                <a:gd name="T41" fmla="*/ 270725 h 2780214"/>
                <a:gd name="T42" fmla="*/ 195461 w 2780214"/>
                <a:gd name="T43" fmla="*/ 270725 h 2780214"/>
                <a:gd name="T44" fmla="*/ 195461 w 2780214"/>
                <a:gd name="T45" fmla="*/ 681932 h 2780214"/>
                <a:gd name="T46" fmla="*/ 167778 w 2780214"/>
                <a:gd name="T47" fmla="*/ 727499 h 2780214"/>
                <a:gd name="T48" fmla="*/ 0 w 2780214"/>
                <a:gd name="T49" fmla="*/ 1390107 h 2780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80214" h="2780214">
                  <a:moveTo>
                    <a:pt x="0" y="1390107"/>
                  </a:moveTo>
                  <a:cubicBezTo>
                    <a:pt x="0" y="1630024"/>
                    <a:pt x="60778" y="1855746"/>
                    <a:pt x="167778" y="2052714"/>
                  </a:cubicBezTo>
                  <a:lnTo>
                    <a:pt x="195461" y="2098282"/>
                  </a:lnTo>
                  <a:lnTo>
                    <a:pt x="195461" y="2518412"/>
                  </a:lnTo>
                  <a:lnTo>
                    <a:pt x="580264" y="2518412"/>
                  </a:lnTo>
                  <a:lnTo>
                    <a:pt x="612885" y="2542806"/>
                  </a:lnTo>
                  <a:cubicBezTo>
                    <a:pt x="834748" y="2692693"/>
                    <a:pt x="1102207" y="2780214"/>
                    <a:pt x="1390107" y="2780214"/>
                  </a:cubicBezTo>
                  <a:cubicBezTo>
                    <a:pt x="1678008" y="2780214"/>
                    <a:pt x="1945467" y="2692693"/>
                    <a:pt x="2167329" y="2542806"/>
                  </a:cubicBezTo>
                  <a:lnTo>
                    <a:pt x="2199950" y="2518412"/>
                  </a:lnTo>
                  <a:lnTo>
                    <a:pt x="2558000" y="2518412"/>
                  </a:lnTo>
                  <a:lnTo>
                    <a:pt x="2558000" y="2142319"/>
                  </a:lnTo>
                  <a:lnTo>
                    <a:pt x="2612436" y="2052714"/>
                  </a:lnTo>
                  <a:cubicBezTo>
                    <a:pt x="2719436" y="1855746"/>
                    <a:pt x="2780214" y="1630024"/>
                    <a:pt x="2780214" y="1390107"/>
                  </a:cubicBezTo>
                  <a:cubicBezTo>
                    <a:pt x="2780214" y="1150190"/>
                    <a:pt x="2719436" y="924468"/>
                    <a:pt x="2612436" y="727499"/>
                  </a:cubicBezTo>
                  <a:lnTo>
                    <a:pt x="2558000" y="637895"/>
                  </a:lnTo>
                  <a:lnTo>
                    <a:pt x="2558000" y="270725"/>
                  </a:lnTo>
                  <a:lnTo>
                    <a:pt x="2211883" y="270725"/>
                  </a:lnTo>
                  <a:lnTo>
                    <a:pt x="2167329" y="237408"/>
                  </a:lnTo>
                  <a:cubicBezTo>
                    <a:pt x="1945467" y="87521"/>
                    <a:pt x="1678008" y="0"/>
                    <a:pt x="1390107" y="0"/>
                  </a:cubicBezTo>
                  <a:cubicBezTo>
                    <a:pt x="1102207" y="0"/>
                    <a:pt x="834748" y="87521"/>
                    <a:pt x="612885" y="237408"/>
                  </a:cubicBezTo>
                  <a:lnTo>
                    <a:pt x="568331" y="270725"/>
                  </a:lnTo>
                  <a:lnTo>
                    <a:pt x="195461" y="270725"/>
                  </a:lnTo>
                  <a:lnTo>
                    <a:pt x="195461" y="681932"/>
                  </a:lnTo>
                  <a:lnTo>
                    <a:pt x="167778" y="727499"/>
                  </a:lnTo>
                  <a:cubicBezTo>
                    <a:pt x="60778" y="924468"/>
                    <a:pt x="0" y="1150190"/>
                    <a:pt x="0" y="1390107"/>
                  </a:cubicBezTo>
                  <a:close/>
                </a:path>
              </a:pathLst>
            </a:custGeom>
            <a:solidFill>
              <a:schemeClr val="bg1">
                <a:alpha val="8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62" name="组合 57"/>
            <p:cNvGrpSpPr>
              <a:grpSpLocks/>
            </p:cNvGrpSpPr>
            <p:nvPr/>
          </p:nvGrpSpPr>
          <p:grpSpPr bwMode="auto">
            <a:xfrm>
              <a:off x="320591" y="668371"/>
              <a:ext cx="2170649" cy="1381391"/>
              <a:chOff x="0" y="0"/>
              <a:chExt cx="2170649" cy="1381391"/>
            </a:xfrm>
          </p:grpSpPr>
          <p:sp>
            <p:nvSpPr>
              <p:cNvPr id="63" name="Freeform 62"/>
              <p:cNvSpPr>
                <a:spLocks noEditPoints="1"/>
              </p:cNvSpPr>
              <p:nvPr/>
            </p:nvSpPr>
            <p:spPr bwMode="auto">
              <a:xfrm>
                <a:off x="679102" y="0"/>
                <a:ext cx="767194" cy="827367"/>
              </a:xfrm>
              <a:custGeom>
                <a:avLst/>
                <a:gdLst>
                  <a:gd name="T0" fmla="*/ 1027 w 1031"/>
                  <a:gd name="T1" fmla="*/ 227 h 1107"/>
                  <a:gd name="T2" fmla="*/ 1023 w 1031"/>
                  <a:gd name="T3" fmla="*/ 205 h 1107"/>
                  <a:gd name="T4" fmla="*/ 655 w 1031"/>
                  <a:gd name="T5" fmla="*/ 7 h 1107"/>
                  <a:gd name="T6" fmla="*/ 376 w 1031"/>
                  <a:gd name="T7" fmla="*/ 7 h 1107"/>
                  <a:gd name="T8" fmla="*/ 8 w 1031"/>
                  <a:gd name="T9" fmla="*/ 205 h 1107"/>
                  <a:gd name="T10" fmla="*/ 3 w 1031"/>
                  <a:gd name="T11" fmla="*/ 227 h 1107"/>
                  <a:gd name="T12" fmla="*/ 3 w 1031"/>
                  <a:gd name="T13" fmla="*/ 592 h 1107"/>
                  <a:gd name="T14" fmla="*/ 8 w 1031"/>
                  <a:gd name="T15" fmla="*/ 614 h 1107"/>
                  <a:gd name="T16" fmla="*/ 137 w 1031"/>
                  <a:gd name="T17" fmla="*/ 876 h 1107"/>
                  <a:gd name="T18" fmla="*/ 501 w 1031"/>
                  <a:gd name="T19" fmla="*/ 1103 h 1107"/>
                  <a:gd name="T20" fmla="*/ 530 w 1031"/>
                  <a:gd name="T21" fmla="*/ 1103 h 1107"/>
                  <a:gd name="T22" fmla="*/ 894 w 1031"/>
                  <a:gd name="T23" fmla="*/ 876 h 1107"/>
                  <a:gd name="T24" fmla="*/ 1023 w 1031"/>
                  <a:gd name="T25" fmla="*/ 614 h 1107"/>
                  <a:gd name="T26" fmla="*/ 1027 w 1031"/>
                  <a:gd name="T27" fmla="*/ 592 h 1107"/>
                  <a:gd name="T28" fmla="*/ 515 w 1031"/>
                  <a:gd name="T29" fmla="*/ 594 h 1107"/>
                  <a:gd name="T30" fmla="*/ 515 w 1031"/>
                  <a:gd name="T31" fmla="*/ 225 h 1107"/>
                  <a:gd name="T32" fmla="*/ 515 w 1031"/>
                  <a:gd name="T33" fmla="*/ 594 h 1107"/>
                  <a:gd name="T34" fmla="*/ 993 w 1031"/>
                  <a:gd name="T35" fmla="*/ 222 h 1107"/>
                  <a:gd name="T36" fmla="*/ 537 w 1031"/>
                  <a:gd name="T37" fmla="*/ 204 h 1107"/>
                  <a:gd name="T38" fmla="*/ 360 w 1031"/>
                  <a:gd name="T39" fmla="*/ 35 h 1107"/>
                  <a:gd name="T40" fmla="*/ 170 w 1031"/>
                  <a:gd name="T41" fmla="*/ 390 h 1107"/>
                  <a:gd name="T42" fmla="*/ 360 w 1031"/>
                  <a:gd name="T43" fmla="*/ 35 h 1107"/>
                  <a:gd name="T44" fmla="*/ 493 w 1031"/>
                  <a:gd name="T45" fmla="*/ 615 h 1107"/>
                  <a:gd name="T46" fmla="*/ 37 w 1031"/>
                  <a:gd name="T47" fmla="*/ 597 h 1107"/>
                  <a:gd name="T48" fmla="*/ 835 w 1031"/>
                  <a:gd name="T49" fmla="*/ 859 h 1107"/>
                  <a:gd name="T50" fmla="*/ 196 w 1031"/>
                  <a:gd name="T51" fmla="*/ 859 h 1107"/>
                  <a:gd name="T52" fmla="*/ 349 w 1031"/>
                  <a:gd name="T53" fmla="*/ 828 h 1107"/>
                  <a:gd name="T54" fmla="*/ 515 w 1031"/>
                  <a:gd name="T55" fmla="*/ 658 h 1107"/>
                  <a:gd name="T56" fmla="*/ 681 w 1031"/>
                  <a:gd name="T57" fmla="*/ 828 h 1107"/>
                  <a:gd name="T58" fmla="*/ 835 w 1031"/>
                  <a:gd name="T59" fmla="*/ 859 h 1107"/>
                  <a:gd name="T60" fmla="*/ 537 w 1031"/>
                  <a:gd name="T61" fmla="*/ 615 h 1107"/>
                  <a:gd name="T62" fmla="*/ 993 w 1031"/>
                  <a:gd name="T63" fmla="*/ 597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31" h="1107">
                    <a:moveTo>
                      <a:pt x="883" y="409"/>
                    </a:moveTo>
                    <a:cubicBezTo>
                      <a:pt x="1027" y="227"/>
                      <a:pt x="1027" y="227"/>
                      <a:pt x="1027" y="227"/>
                    </a:cubicBezTo>
                    <a:cubicBezTo>
                      <a:pt x="1030" y="224"/>
                      <a:pt x="1031" y="219"/>
                      <a:pt x="1030" y="215"/>
                    </a:cubicBezTo>
                    <a:cubicBezTo>
                      <a:pt x="1029" y="211"/>
                      <a:pt x="1026" y="207"/>
                      <a:pt x="1023" y="205"/>
                    </a:cubicBezTo>
                    <a:cubicBezTo>
                      <a:pt x="674" y="4"/>
                      <a:pt x="674" y="4"/>
                      <a:pt x="674" y="4"/>
                    </a:cubicBezTo>
                    <a:cubicBezTo>
                      <a:pt x="667" y="0"/>
                      <a:pt x="659" y="1"/>
                      <a:pt x="655" y="7"/>
                    </a:cubicBezTo>
                    <a:cubicBezTo>
                      <a:pt x="515" y="184"/>
                      <a:pt x="515" y="184"/>
                      <a:pt x="515" y="184"/>
                    </a:cubicBezTo>
                    <a:cubicBezTo>
                      <a:pt x="376" y="7"/>
                      <a:pt x="376" y="7"/>
                      <a:pt x="376" y="7"/>
                    </a:cubicBezTo>
                    <a:cubicBezTo>
                      <a:pt x="371" y="1"/>
                      <a:pt x="363" y="0"/>
                      <a:pt x="357" y="4"/>
                    </a:cubicBezTo>
                    <a:cubicBezTo>
                      <a:pt x="8" y="205"/>
                      <a:pt x="8" y="205"/>
                      <a:pt x="8" y="205"/>
                    </a:cubicBezTo>
                    <a:cubicBezTo>
                      <a:pt x="4" y="207"/>
                      <a:pt x="1" y="211"/>
                      <a:pt x="1" y="215"/>
                    </a:cubicBezTo>
                    <a:cubicBezTo>
                      <a:pt x="0" y="219"/>
                      <a:pt x="1" y="224"/>
                      <a:pt x="3" y="227"/>
                    </a:cubicBezTo>
                    <a:cubicBezTo>
                      <a:pt x="147" y="409"/>
                      <a:pt x="147" y="409"/>
                      <a:pt x="147" y="409"/>
                    </a:cubicBezTo>
                    <a:cubicBezTo>
                      <a:pt x="3" y="592"/>
                      <a:pt x="3" y="592"/>
                      <a:pt x="3" y="592"/>
                    </a:cubicBezTo>
                    <a:cubicBezTo>
                      <a:pt x="1" y="595"/>
                      <a:pt x="0" y="600"/>
                      <a:pt x="1" y="604"/>
                    </a:cubicBezTo>
                    <a:cubicBezTo>
                      <a:pt x="1" y="608"/>
                      <a:pt x="4" y="612"/>
                      <a:pt x="8" y="614"/>
                    </a:cubicBezTo>
                    <a:cubicBezTo>
                      <a:pt x="137" y="688"/>
                      <a:pt x="137" y="688"/>
                      <a:pt x="137" y="688"/>
                    </a:cubicBezTo>
                    <a:cubicBezTo>
                      <a:pt x="137" y="876"/>
                      <a:pt x="137" y="876"/>
                      <a:pt x="137" y="876"/>
                    </a:cubicBezTo>
                    <a:cubicBezTo>
                      <a:pt x="137" y="886"/>
                      <a:pt x="142" y="896"/>
                      <a:pt x="151" y="901"/>
                    </a:cubicBezTo>
                    <a:cubicBezTo>
                      <a:pt x="501" y="1103"/>
                      <a:pt x="501" y="1103"/>
                      <a:pt x="501" y="1103"/>
                    </a:cubicBezTo>
                    <a:cubicBezTo>
                      <a:pt x="505" y="1105"/>
                      <a:pt x="510" y="1107"/>
                      <a:pt x="515" y="1107"/>
                    </a:cubicBezTo>
                    <a:cubicBezTo>
                      <a:pt x="520" y="1107"/>
                      <a:pt x="525" y="1105"/>
                      <a:pt x="530" y="1103"/>
                    </a:cubicBezTo>
                    <a:cubicBezTo>
                      <a:pt x="879" y="901"/>
                      <a:pt x="879" y="901"/>
                      <a:pt x="879" y="901"/>
                    </a:cubicBezTo>
                    <a:cubicBezTo>
                      <a:pt x="888" y="896"/>
                      <a:pt x="894" y="886"/>
                      <a:pt x="894" y="876"/>
                    </a:cubicBezTo>
                    <a:cubicBezTo>
                      <a:pt x="894" y="688"/>
                      <a:pt x="894" y="688"/>
                      <a:pt x="894" y="688"/>
                    </a:cubicBezTo>
                    <a:cubicBezTo>
                      <a:pt x="1023" y="614"/>
                      <a:pt x="1023" y="614"/>
                      <a:pt x="1023" y="614"/>
                    </a:cubicBezTo>
                    <a:cubicBezTo>
                      <a:pt x="1026" y="612"/>
                      <a:pt x="1029" y="608"/>
                      <a:pt x="1030" y="604"/>
                    </a:cubicBezTo>
                    <a:cubicBezTo>
                      <a:pt x="1031" y="600"/>
                      <a:pt x="1030" y="595"/>
                      <a:pt x="1027" y="592"/>
                    </a:cubicBezTo>
                    <a:lnTo>
                      <a:pt x="883" y="409"/>
                    </a:lnTo>
                    <a:close/>
                    <a:moveTo>
                      <a:pt x="515" y="594"/>
                    </a:moveTo>
                    <a:cubicBezTo>
                      <a:pt x="196" y="409"/>
                      <a:pt x="196" y="409"/>
                      <a:pt x="196" y="409"/>
                    </a:cubicBezTo>
                    <a:cubicBezTo>
                      <a:pt x="515" y="225"/>
                      <a:pt x="515" y="225"/>
                      <a:pt x="515" y="225"/>
                    </a:cubicBezTo>
                    <a:cubicBezTo>
                      <a:pt x="835" y="409"/>
                      <a:pt x="835" y="409"/>
                      <a:pt x="835" y="409"/>
                    </a:cubicBezTo>
                    <a:lnTo>
                      <a:pt x="515" y="594"/>
                    </a:lnTo>
                    <a:close/>
                    <a:moveTo>
                      <a:pt x="670" y="35"/>
                    </a:moveTo>
                    <a:cubicBezTo>
                      <a:pt x="993" y="222"/>
                      <a:pt x="993" y="222"/>
                      <a:pt x="993" y="222"/>
                    </a:cubicBezTo>
                    <a:cubicBezTo>
                      <a:pt x="861" y="390"/>
                      <a:pt x="861" y="390"/>
                      <a:pt x="861" y="390"/>
                    </a:cubicBezTo>
                    <a:cubicBezTo>
                      <a:pt x="537" y="204"/>
                      <a:pt x="537" y="204"/>
                      <a:pt x="537" y="204"/>
                    </a:cubicBezTo>
                    <a:lnTo>
                      <a:pt x="670" y="35"/>
                    </a:lnTo>
                    <a:close/>
                    <a:moveTo>
                      <a:pt x="360" y="35"/>
                    </a:moveTo>
                    <a:cubicBezTo>
                      <a:pt x="493" y="204"/>
                      <a:pt x="493" y="204"/>
                      <a:pt x="493" y="204"/>
                    </a:cubicBezTo>
                    <a:cubicBezTo>
                      <a:pt x="170" y="390"/>
                      <a:pt x="170" y="390"/>
                      <a:pt x="170" y="390"/>
                    </a:cubicBezTo>
                    <a:cubicBezTo>
                      <a:pt x="37" y="222"/>
                      <a:pt x="37" y="222"/>
                      <a:pt x="37" y="222"/>
                    </a:cubicBezTo>
                    <a:lnTo>
                      <a:pt x="360" y="35"/>
                    </a:lnTo>
                    <a:close/>
                    <a:moveTo>
                      <a:pt x="170" y="428"/>
                    </a:moveTo>
                    <a:cubicBezTo>
                      <a:pt x="493" y="615"/>
                      <a:pt x="493" y="615"/>
                      <a:pt x="493" y="615"/>
                    </a:cubicBezTo>
                    <a:cubicBezTo>
                      <a:pt x="360" y="783"/>
                      <a:pt x="360" y="783"/>
                      <a:pt x="360" y="783"/>
                    </a:cubicBezTo>
                    <a:cubicBezTo>
                      <a:pt x="37" y="597"/>
                      <a:pt x="37" y="597"/>
                      <a:pt x="37" y="597"/>
                    </a:cubicBezTo>
                    <a:lnTo>
                      <a:pt x="170" y="428"/>
                    </a:lnTo>
                    <a:close/>
                    <a:moveTo>
                      <a:pt x="835" y="859"/>
                    </a:moveTo>
                    <a:cubicBezTo>
                      <a:pt x="515" y="1043"/>
                      <a:pt x="515" y="1043"/>
                      <a:pt x="515" y="1043"/>
                    </a:cubicBezTo>
                    <a:cubicBezTo>
                      <a:pt x="196" y="859"/>
                      <a:pt x="196" y="859"/>
                      <a:pt x="196" y="859"/>
                    </a:cubicBezTo>
                    <a:cubicBezTo>
                      <a:pt x="196" y="739"/>
                      <a:pt x="196" y="739"/>
                      <a:pt x="196" y="739"/>
                    </a:cubicBezTo>
                    <a:cubicBezTo>
                      <a:pt x="349" y="828"/>
                      <a:pt x="349" y="828"/>
                      <a:pt x="349" y="828"/>
                    </a:cubicBezTo>
                    <a:cubicBezTo>
                      <a:pt x="362" y="835"/>
                      <a:pt x="378" y="832"/>
                      <a:pt x="387" y="821"/>
                    </a:cubicBezTo>
                    <a:cubicBezTo>
                      <a:pt x="515" y="658"/>
                      <a:pt x="515" y="658"/>
                      <a:pt x="515" y="658"/>
                    </a:cubicBezTo>
                    <a:cubicBezTo>
                      <a:pt x="643" y="821"/>
                      <a:pt x="643" y="821"/>
                      <a:pt x="643" y="821"/>
                    </a:cubicBezTo>
                    <a:cubicBezTo>
                      <a:pt x="652" y="832"/>
                      <a:pt x="668" y="835"/>
                      <a:pt x="681" y="828"/>
                    </a:cubicBezTo>
                    <a:cubicBezTo>
                      <a:pt x="835" y="739"/>
                      <a:pt x="835" y="739"/>
                      <a:pt x="835" y="739"/>
                    </a:cubicBezTo>
                    <a:lnTo>
                      <a:pt x="835" y="859"/>
                    </a:lnTo>
                    <a:close/>
                    <a:moveTo>
                      <a:pt x="670" y="783"/>
                    </a:moveTo>
                    <a:cubicBezTo>
                      <a:pt x="537" y="615"/>
                      <a:pt x="537" y="615"/>
                      <a:pt x="537" y="615"/>
                    </a:cubicBezTo>
                    <a:cubicBezTo>
                      <a:pt x="861" y="428"/>
                      <a:pt x="861" y="428"/>
                      <a:pt x="861" y="428"/>
                    </a:cubicBezTo>
                    <a:cubicBezTo>
                      <a:pt x="993" y="597"/>
                      <a:pt x="993" y="597"/>
                      <a:pt x="993" y="597"/>
                    </a:cubicBezTo>
                    <a:lnTo>
                      <a:pt x="670" y="783"/>
                    </a:lnTo>
                    <a:close/>
                  </a:path>
                </a:pathLst>
              </a:custGeom>
              <a:solidFill>
                <a:srgbClr val="1E69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文本框 56"/>
              <p:cNvSpPr txBox="1">
                <a:spLocks noChangeArrowheads="1"/>
              </p:cNvSpPr>
              <p:nvPr/>
            </p:nvSpPr>
            <p:spPr bwMode="auto">
              <a:xfrm>
                <a:off x="0" y="919643"/>
                <a:ext cx="2170649" cy="461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altLang="zh-CN" sz="2400" b="1" dirty="0" smtClean="0">
                    <a:solidFill>
                      <a:srgbClr val="1E6991"/>
                    </a:solidFill>
                    <a:latin typeface="Arial" pitchFamily="34" charset="0"/>
                    <a:ea typeface="华文细黑" pitchFamily="2" charset="-122"/>
                  </a:rPr>
                  <a:t>SVM</a:t>
                </a:r>
                <a:endParaRPr lang="zh-CN" altLang="en-US" sz="2400" b="1" dirty="0">
                  <a:solidFill>
                    <a:srgbClr val="1E6991"/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</p:grpSp>
      </p:grpSp>
      <p:cxnSp>
        <p:nvCxnSpPr>
          <p:cNvPr id="65" name="直接连接符 62"/>
          <p:cNvCxnSpPr>
            <a:cxnSpLocks noChangeShapeType="1"/>
          </p:cNvCxnSpPr>
          <p:nvPr/>
        </p:nvCxnSpPr>
        <p:spPr bwMode="auto">
          <a:xfrm>
            <a:off x="8652193" y="1881483"/>
            <a:ext cx="2755900" cy="0"/>
          </a:xfrm>
          <a:prstGeom prst="line">
            <a:avLst/>
          </a:prstGeom>
          <a:noFill/>
          <a:ln w="6350" cmpd="sng">
            <a:solidFill>
              <a:schemeClr val="bg1">
                <a:alpha val="70000"/>
              </a:schemeClr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直接连接符 63"/>
          <p:cNvCxnSpPr>
            <a:cxnSpLocks noChangeShapeType="1"/>
          </p:cNvCxnSpPr>
          <p:nvPr/>
        </p:nvCxnSpPr>
        <p:spPr bwMode="auto">
          <a:xfrm>
            <a:off x="407989" y="1865313"/>
            <a:ext cx="2755900" cy="0"/>
          </a:xfrm>
          <a:prstGeom prst="line">
            <a:avLst/>
          </a:prstGeom>
          <a:noFill/>
          <a:ln w="6350" cmpd="sng">
            <a:solidFill>
              <a:schemeClr val="bg1">
                <a:alpha val="70000"/>
              </a:schemeClr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直接连接符 64"/>
          <p:cNvCxnSpPr>
            <a:cxnSpLocks noChangeShapeType="1"/>
          </p:cNvCxnSpPr>
          <p:nvPr/>
        </p:nvCxnSpPr>
        <p:spPr bwMode="auto">
          <a:xfrm>
            <a:off x="8652193" y="4582114"/>
            <a:ext cx="2755900" cy="0"/>
          </a:xfrm>
          <a:prstGeom prst="line">
            <a:avLst/>
          </a:prstGeom>
          <a:noFill/>
          <a:ln w="6350" cmpd="sng">
            <a:solidFill>
              <a:schemeClr val="bg1">
                <a:alpha val="70000"/>
              </a:schemeClr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直接连接符 65"/>
          <p:cNvCxnSpPr>
            <a:cxnSpLocks noChangeShapeType="1"/>
          </p:cNvCxnSpPr>
          <p:nvPr/>
        </p:nvCxnSpPr>
        <p:spPr bwMode="auto">
          <a:xfrm>
            <a:off x="367764" y="4582114"/>
            <a:ext cx="2755900" cy="0"/>
          </a:xfrm>
          <a:prstGeom prst="line">
            <a:avLst/>
          </a:prstGeom>
          <a:noFill/>
          <a:ln w="6350" cmpd="sng">
            <a:solidFill>
              <a:schemeClr val="bg1">
                <a:alpha val="70000"/>
              </a:schemeClr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" name="任意多边形 66"/>
          <p:cNvSpPr>
            <a:spLocks/>
          </p:cNvSpPr>
          <p:nvPr/>
        </p:nvSpPr>
        <p:spPr bwMode="auto">
          <a:xfrm>
            <a:off x="471488" y="1441451"/>
            <a:ext cx="320675" cy="319088"/>
          </a:xfrm>
          <a:custGeom>
            <a:avLst/>
            <a:gdLst>
              <a:gd name="T0" fmla="*/ 154927 w 406684"/>
              <a:gd name="T1" fmla="*/ 127389 h 406684"/>
              <a:gd name="T2" fmla="*/ 154927 w 406684"/>
              <a:gd name="T3" fmla="*/ 289314 h 406684"/>
              <a:gd name="T4" fmla="*/ 294518 w 406684"/>
              <a:gd name="T5" fmla="*/ 208352 h 406684"/>
              <a:gd name="T6" fmla="*/ 154927 w 406684"/>
              <a:gd name="T7" fmla="*/ 127389 h 406684"/>
              <a:gd name="T8" fmla="*/ 203342 w 406684"/>
              <a:gd name="T9" fmla="*/ 0 h 406684"/>
              <a:gd name="T10" fmla="*/ 406684 w 406684"/>
              <a:gd name="T11" fmla="*/ 203342 h 406684"/>
              <a:gd name="T12" fmla="*/ 203342 w 406684"/>
              <a:gd name="T13" fmla="*/ 406684 h 406684"/>
              <a:gd name="T14" fmla="*/ 0 w 406684"/>
              <a:gd name="T15" fmla="*/ 203342 h 406684"/>
              <a:gd name="T16" fmla="*/ 203342 w 406684"/>
              <a:gd name="T17" fmla="*/ 0 h 406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0" name="任意多边形 74"/>
          <p:cNvSpPr>
            <a:spLocks/>
          </p:cNvSpPr>
          <p:nvPr/>
        </p:nvSpPr>
        <p:spPr bwMode="auto">
          <a:xfrm>
            <a:off x="431263" y="4158254"/>
            <a:ext cx="320675" cy="319087"/>
          </a:xfrm>
          <a:custGeom>
            <a:avLst/>
            <a:gdLst>
              <a:gd name="T0" fmla="*/ 154927 w 406684"/>
              <a:gd name="T1" fmla="*/ 127389 h 406684"/>
              <a:gd name="T2" fmla="*/ 154927 w 406684"/>
              <a:gd name="T3" fmla="*/ 289314 h 406684"/>
              <a:gd name="T4" fmla="*/ 294518 w 406684"/>
              <a:gd name="T5" fmla="*/ 208352 h 406684"/>
              <a:gd name="T6" fmla="*/ 154927 w 406684"/>
              <a:gd name="T7" fmla="*/ 127389 h 406684"/>
              <a:gd name="T8" fmla="*/ 203342 w 406684"/>
              <a:gd name="T9" fmla="*/ 0 h 406684"/>
              <a:gd name="T10" fmla="*/ 406684 w 406684"/>
              <a:gd name="T11" fmla="*/ 203342 h 406684"/>
              <a:gd name="T12" fmla="*/ 203342 w 406684"/>
              <a:gd name="T13" fmla="*/ 406684 h 406684"/>
              <a:gd name="T14" fmla="*/ 0 w 406684"/>
              <a:gd name="T15" fmla="*/ 203342 h 406684"/>
              <a:gd name="T16" fmla="*/ 203342 w 406684"/>
              <a:gd name="T17" fmla="*/ 0 h 406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" name="任意多边形 79"/>
          <p:cNvSpPr>
            <a:spLocks/>
          </p:cNvSpPr>
          <p:nvPr/>
        </p:nvSpPr>
        <p:spPr bwMode="auto">
          <a:xfrm>
            <a:off x="8729980" y="1457621"/>
            <a:ext cx="320674" cy="319088"/>
          </a:xfrm>
          <a:custGeom>
            <a:avLst/>
            <a:gdLst>
              <a:gd name="T0" fmla="*/ 154927 w 406684"/>
              <a:gd name="T1" fmla="*/ 127389 h 406684"/>
              <a:gd name="T2" fmla="*/ 154927 w 406684"/>
              <a:gd name="T3" fmla="*/ 289314 h 406684"/>
              <a:gd name="T4" fmla="*/ 294518 w 406684"/>
              <a:gd name="T5" fmla="*/ 208352 h 406684"/>
              <a:gd name="T6" fmla="*/ 154927 w 406684"/>
              <a:gd name="T7" fmla="*/ 127389 h 406684"/>
              <a:gd name="T8" fmla="*/ 203342 w 406684"/>
              <a:gd name="T9" fmla="*/ 0 h 406684"/>
              <a:gd name="T10" fmla="*/ 406684 w 406684"/>
              <a:gd name="T11" fmla="*/ 203342 h 406684"/>
              <a:gd name="T12" fmla="*/ 203342 w 406684"/>
              <a:gd name="T13" fmla="*/ 406684 h 406684"/>
              <a:gd name="T14" fmla="*/ 0 w 406684"/>
              <a:gd name="T15" fmla="*/ 203342 h 406684"/>
              <a:gd name="T16" fmla="*/ 203342 w 406684"/>
              <a:gd name="T17" fmla="*/ 0 h 406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2" name="任意多边形 84"/>
          <p:cNvSpPr>
            <a:spLocks/>
          </p:cNvSpPr>
          <p:nvPr/>
        </p:nvSpPr>
        <p:spPr bwMode="auto">
          <a:xfrm>
            <a:off x="8729980" y="4158254"/>
            <a:ext cx="320674" cy="319087"/>
          </a:xfrm>
          <a:custGeom>
            <a:avLst/>
            <a:gdLst>
              <a:gd name="T0" fmla="*/ 154927 w 406684"/>
              <a:gd name="T1" fmla="*/ 127389 h 406684"/>
              <a:gd name="T2" fmla="*/ 154927 w 406684"/>
              <a:gd name="T3" fmla="*/ 289314 h 406684"/>
              <a:gd name="T4" fmla="*/ 294518 w 406684"/>
              <a:gd name="T5" fmla="*/ 208352 h 406684"/>
              <a:gd name="T6" fmla="*/ 154927 w 406684"/>
              <a:gd name="T7" fmla="*/ 127389 h 406684"/>
              <a:gd name="T8" fmla="*/ 203342 w 406684"/>
              <a:gd name="T9" fmla="*/ 0 h 406684"/>
              <a:gd name="T10" fmla="*/ 406684 w 406684"/>
              <a:gd name="T11" fmla="*/ 203342 h 406684"/>
              <a:gd name="T12" fmla="*/ 203342 w 406684"/>
              <a:gd name="T13" fmla="*/ 406684 h 406684"/>
              <a:gd name="T14" fmla="*/ 0 w 406684"/>
              <a:gd name="T15" fmla="*/ 203342 h 406684"/>
              <a:gd name="T16" fmla="*/ 203342 w 406684"/>
              <a:gd name="T17" fmla="*/ 0 h 406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3" name="文本框 12"/>
          <p:cNvSpPr txBox="1">
            <a:spLocks noChangeArrowheads="1"/>
          </p:cNvSpPr>
          <p:nvPr/>
        </p:nvSpPr>
        <p:spPr bwMode="auto">
          <a:xfrm>
            <a:off x="368301" y="247651"/>
            <a:ext cx="588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 smtClean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</a:t>
            </a:r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4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74" name="文本框 22"/>
          <p:cNvSpPr txBox="1">
            <a:spLocks noChangeArrowheads="1"/>
          </p:cNvSpPr>
          <p:nvPr/>
        </p:nvSpPr>
        <p:spPr bwMode="auto">
          <a:xfrm>
            <a:off x="1036638" y="404815"/>
            <a:ext cx="7593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en-US" altLang="zh-CN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MACHINE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LEARNING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MODEL: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SVM</a:t>
            </a:r>
            <a:endParaRPr lang="zh-CN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10628748" y="288394"/>
            <a:ext cx="1155265" cy="592374"/>
            <a:chOff x="7398505" y="1051370"/>
            <a:chExt cx="1155265" cy="592374"/>
          </a:xfrm>
        </p:grpSpPr>
        <p:sp>
          <p:nvSpPr>
            <p:cNvPr id="76" name="TextBox 75"/>
            <p:cNvSpPr txBox="1"/>
            <p:nvPr/>
          </p:nvSpPr>
          <p:spPr>
            <a:xfrm>
              <a:off x="7398505" y="1051370"/>
              <a:ext cx="1153359" cy="584775"/>
            </a:xfrm>
            <a:prstGeom prst="rect">
              <a:avLst/>
            </a:prstGeom>
            <a:solidFill>
              <a:schemeClr val="bg1">
                <a:lumMod val="85000"/>
                <a:alpha val="64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3200" dirty="0"/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6544" y="1064624"/>
              <a:ext cx="548640" cy="579120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5130" y="1075141"/>
              <a:ext cx="548640" cy="548640"/>
            </a:xfrm>
            <a:prstGeom prst="rect">
              <a:avLst/>
            </a:prstGeom>
          </p:spPr>
        </p:pic>
      </p:grpSp>
      <p:pic>
        <p:nvPicPr>
          <p:cNvPr id="79" name="图片 1" descr="C:\Users\LiuZhe\AppData\Local\Microsoft\Windows\INetCache\Content.Word\5aff2bcdbe23a8c764a32b1b5fb13b71_b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1930478"/>
            <a:ext cx="3136975" cy="204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图片 2" descr="C:\Users\LiuZhe\AppData\Local\Microsoft\Windows\INetCache\Content.Word\4b9e8a8a87c7982c548505574c13dc05_b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192" y="1947754"/>
            <a:ext cx="3349307" cy="2085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图片 4" descr="C:\Users\LiuZhe\AppData\Local\Microsoft\Windows\INetCache\Content.Word\558161d10d1f0ffd2d7f9a46767de587_b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04" y="4648387"/>
            <a:ext cx="3196433" cy="208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图片 7" descr="C:\Users\LiuZhe\AppData\Local\Microsoft\Windows\INetCache\Content.Word\55d7ad2a6e23579b17aec0c3c9135eb3_b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649" y="4686887"/>
            <a:ext cx="3371849" cy="2042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组合 87"/>
          <p:cNvGrpSpPr>
            <a:grpSpLocks/>
          </p:cNvGrpSpPr>
          <p:nvPr/>
        </p:nvGrpSpPr>
        <p:grpSpPr bwMode="auto">
          <a:xfrm>
            <a:off x="6211889" y="1710044"/>
            <a:ext cx="1959200" cy="2053237"/>
            <a:chOff x="132236" y="39972"/>
            <a:chExt cx="2277135" cy="2369398"/>
          </a:xfrm>
        </p:grpSpPr>
        <p:sp>
          <p:nvSpPr>
            <p:cNvPr id="84" name="椭圆 2"/>
            <p:cNvSpPr>
              <a:spLocks noChangeArrowheads="1"/>
            </p:cNvSpPr>
            <p:nvPr/>
          </p:nvSpPr>
          <p:spPr bwMode="auto">
            <a:xfrm>
              <a:off x="132236" y="39972"/>
              <a:ext cx="2277135" cy="236939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5" name="文本框 5"/>
            <p:cNvSpPr txBox="1">
              <a:spLocks noChangeArrowheads="1"/>
            </p:cNvSpPr>
            <p:nvPr/>
          </p:nvSpPr>
          <p:spPr bwMode="auto">
            <a:xfrm>
              <a:off x="564079" y="339674"/>
              <a:ext cx="1309535" cy="1065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5400" b="1" dirty="0" smtClean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</a:t>
              </a:r>
              <a:r>
                <a:rPr lang="en-US" altLang="zh-CN" sz="5400" b="1" dirty="0" smtClean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2</a:t>
              </a:r>
              <a:endParaRPr lang="zh-CN" altLang="en-US" sz="5400" b="1" dirty="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pic>
          <p:nvPicPr>
            <p:cNvPr id="86" name="组合 51"/>
            <p:cNvPicPr>
              <a:picLocks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422" y="1450082"/>
              <a:ext cx="298648" cy="432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7" name="组合 87"/>
          <p:cNvGrpSpPr>
            <a:grpSpLocks/>
          </p:cNvGrpSpPr>
          <p:nvPr/>
        </p:nvGrpSpPr>
        <p:grpSpPr bwMode="auto">
          <a:xfrm>
            <a:off x="3976211" y="4124278"/>
            <a:ext cx="1959200" cy="2053237"/>
            <a:chOff x="132236" y="39972"/>
            <a:chExt cx="2277135" cy="2369398"/>
          </a:xfrm>
        </p:grpSpPr>
        <p:sp>
          <p:nvSpPr>
            <p:cNvPr id="88" name="椭圆 2"/>
            <p:cNvSpPr>
              <a:spLocks noChangeArrowheads="1"/>
            </p:cNvSpPr>
            <p:nvPr/>
          </p:nvSpPr>
          <p:spPr bwMode="auto">
            <a:xfrm>
              <a:off x="132236" y="39972"/>
              <a:ext cx="2277135" cy="236939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9" name="文本框 5"/>
            <p:cNvSpPr txBox="1">
              <a:spLocks noChangeArrowheads="1"/>
            </p:cNvSpPr>
            <p:nvPr/>
          </p:nvSpPr>
          <p:spPr bwMode="auto">
            <a:xfrm>
              <a:off x="564079" y="339674"/>
              <a:ext cx="1309535" cy="1065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5400" b="1" dirty="0" smtClean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</a:t>
              </a:r>
              <a:r>
                <a:rPr lang="en-US" altLang="zh-CN" sz="5400" b="1" dirty="0" smtClean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3</a:t>
              </a:r>
              <a:endParaRPr lang="zh-CN" altLang="en-US" sz="5400" b="1" dirty="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pic>
          <p:nvPicPr>
            <p:cNvPr id="90" name="组合 51"/>
            <p:cNvPicPr>
              <a:picLocks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422" y="1450082"/>
              <a:ext cx="298648" cy="432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1" name="组合 87"/>
          <p:cNvGrpSpPr>
            <a:grpSpLocks/>
          </p:cNvGrpSpPr>
          <p:nvPr/>
        </p:nvGrpSpPr>
        <p:grpSpPr bwMode="auto">
          <a:xfrm>
            <a:off x="6258619" y="4158254"/>
            <a:ext cx="1959200" cy="2053237"/>
            <a:chOff x="132236" y="39972"/>
            <a:chExt cx="2277135" cy="2369398"/>
          </a:xfrm>
        </p:grpSpPr>
        <p:sp>
          <p:nvSpPr>
            <p:cNvPr id="92" name="椭圆 2"/>
            <p:cNvSpPr>
              <a:spLocks noChangeArrowheads="1"/>
            </p:cNvSpPr>
            <p:nvPr/>
          </p:nvSpPr>
          <p:spPr bwMode="auto">
            <a:xfrm>
              <a:off x="132236" y="39972"/>
              <a:ext cx="2277135" cy="236939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3" name="文本框 5"/>
            <p:cNvSpPr txBox="1">
              <a:spLocks noChangeArrowheads="1"/>
            </p:cNvSpPr>
            <p:nvPr/>
          </p:nvSpPr>
          <p:spPr bwMode="auto">
            <a:xfrm>
              <a:off x="564079" y="339674"/>
              <a:ext cx="1309535" cy="1065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5400" b="1" dirty="0" smtClean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</a:t>
              </a:r>
              <a:r>
                <a:rPr lang="en-US" altLang="zh-CN" sz="5400" b="1" dirty="0" smtClean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4</a:t>
              </a:r>
              <a:endParaRPr lang="zh-CN" altLang="en-US" sz="5400" b="1" dirty="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  <p:pic>
          <p:nvPicPr>
            <p:cNvPr id="94" name="组合 51"/>
            <p:cNvPicPr>
              <a:picLocks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422" y="1450082"/>
              <a:ext cx="298648" cy="432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35994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58" name="直接连接符 11"/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文本框 12"/>
          <p:cNvSpPr txBox="1">
            <a:spLocks noChangeArrowheads="1"/>
          </p:cNvSpPr>
          <p:nvPr/>
        </p:nvSpPr>
        <p:spPr bwMode="auto">
          <a:xfrm>
            <a:off x="382589" y="247651"/>
            <a:ext cx="588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 smtClean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</a:t>
            </a:r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4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61" name="文本框 22"/>
          <p:cNvSpPr txBox="1">
            <a:spLocks noChangeArrowheads="1"/>
          </p:cNvSpPr>
          <p:nvPr/>
        </p:nvSpPr>
        <p:spPr bwMode="auto">
          <a:xfrm>
            <a:off x="1036637" y="404815"/>
            <a:ext cx="70739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en-US" altLang="zh-CN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MACHINE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LEARNING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MODEL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mr-IN" altLang="zh-CN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–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NAÏVE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BAYES</a:t>
            </a:r>
            <a:endParaRPr lang="zh-CN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10628748" y="288394"/>
            <a:ext cx="1155265" cy="592374"/>
            <a:chOff x="7398505" y="1051370"/>
            <a:chExt cx="1155265" cy="592374"/>
          </a:xfrm>
        </p:grpSpPr>
        <p:sp>
          <p:nvSpPr>
            <p:cNvPr id="63" name="TextBox 62"/>
            <p:cNvSpPr txBox="1"/>
            <p:nvPr/>
          </p:nvSpPr>
          <p:spPr>
            <a:xfrm>
              <a:off x="7398505" y="1051370"/>
              <a:ext cx="1153359" cy="584775"/>
            </a:xfrm>
            <a:prstGeom prst="rect">
              <a:avLst/>
            </a:prstGeom>
            <a:solidFill>
              <a:schemeClr val="bg1">
                <a:lumMod val="85000"/>
                <a:alpha val="64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3200" dirty="0"/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6544" y="1064624"/>
              <a:ext cx="548640" cy="579120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5130" y="1075141"/>
              <a:ext cx="548640" cy="548640"/>
            </a:xfrm>
            <a:prstGeom prst="rect">
              <a:avLst/>
            </a:prstGeom>
          </p:spPr>
        </p:pic>
      </p:grpSp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88" y="1134293"/>
            <a:ext cx="11383644" cy="2574298"/>
          </a:xfrm>
          <a:prstGeom prst="rect">
            <a:avLst/>
          </a:prstGeom>
        </p:spPr>
      </p:pic>
      <p:grpSp>
        <p:nvGrpSpPr>
          <p:cNvPr id="67" name="组合 21"/>
          <p:cNvGrpSpPr>
            <a:grpSpLocks/>
          </p:cNvGrpSpPr>
          <p:nvPr/>
        </p:nvGrpSpPr>
        <p:grpSpPr bwMode="auto">
          <a:xfrm>
            <a:off x="5629276" y="1122070"/>
            <a:ext cx="6164264" cy="2597150"/>
            <a:chOff x="0" y="0"/>
            <a:chExt cx="4879242" cy="2596799"/>
          </a:xfrm>
        </p:grpSpPr>
        <p:sp>
          <p:nvSpPr>
            <p:cNvPr id="68" name="矩形 19"/>
            <p:cNvSpPr>
              <a:spLocks noChangeArrowheads="1"/>
            </p:cNvSpPr>
            <p:nvPr/>
          </p:nvSpPr>
          <p:spPr bwMode="auto">
            <a:xfrm>
              <a:off x="577763" y="0"/>
              <a:ext cx="4301479" cy="2596799"/>
            </a:xfrm>
            <a:prstGeom prst="rect">
              <a:avLst/>
            </a:prstGeom>
            <a:solidFill>
              <a:srgbClr val="1E6991">
                <a:alpha val="82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9" name="等腰三角形 20"/>
            <p:cNvSpPr>
              <a:spLocks noChangeArrowheads="1"/>
            </p:cNvSpPr>
            <p:nvPr/>
          </p:nvSpPr>
          <p:spPr bwMode="auto">
            <a:xfrm rot="16200000">
              <a:off x="-46035" y="1009518"/>
              <a:ext cx="669834" cy="577763"/>
            </a:xfrm>
            <a:prstGeom prst="triangle">
              <a:avLst>
                <a:gd name="adj" fmla="val 50000"/>
              </a:avLst>
            </a:prstGeom>
            <a:solidFill>
              <a:srgbClr val="1E6991">
                <a:alpha val="82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70" name="image2.png" descr="Screen Shot 2017-08-21 at 1.37.30 PM.png"/>
          <p:cNvPicPr/>
          <p:nvPr/>
        </p:nvPicPr>
        <p:blipFill>
          <a:blip r:embed="rId6">
            <a:alphaModFix/>
          </a:blip>
          <a:srcRect/>
          <a:stretch>
            <a:fillRect/>
          </a:stretch>
        </p:blipFill>
        <p:spPr>
          <a:xfrm>
            <a:off x="6757034" y="1830118"/>
            <a:ext cx="4727253" cy="939484"/>
          </a:xfrm>
          <a:prstGeom prst="rect">
            <a:avLst/>
          </a:prstGeom>
          <a:ln/>
        </p:spPr>
      </p:pic>
      <p:sp>
        <p:nvSpPr>
          <p:cNvPr id="71" name="矩形 20"/>
          <p:cNvSpPr>
            <a:spLocks noChangeArrowheads="1"/>
          </p:cNvSpPr>
          <p:nvPr/>
        </p:nvSpPr>
        <p:spPr bwMode="auto">
          <a:xfrm>
            <a:off x="1157288" y="3964317"/>
            <a:ext cx="415925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Problem:</a:t>
            </a: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The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probability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of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League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of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Legends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player: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</a:rPr>
              <a:t>Male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</a:rPr>
              <a:t>25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years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old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</a:rPr>
              <a:t>B</a:t>
            </a:r>
            <a:r>
              <a:rPr lang="en-US" altLang="zh-CN" sz="2000" dirty="0" smtClean="0">
                <a:solidFill>
                  <a:schemeClr val="bg1"/>
                </a:solidFill>
              </a:rPr>
              <a:t>achelor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degree</a:t>
            </a: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Stop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playing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League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of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Legends.</a:t>
            </a:r>
          </a:p>
        </p:txBody>
      </p:sp>
      <p:sp>
        <p:nvSpPr>
          <p:cNvPr id="72" name="矩形 20"/>
          <p:cNvSpPr>
            <a:spLocks noChangeArrowheads="1"/>
          </p:cNvSpPr>
          <p:nvPr/>
        </p:nvSpPr>
        <p:spPr bwMode="auto">
          <a:xfrm>
            <a:off x="6885622" y="3971005"/>
            <a:ext cx="41592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smtClean="0">
                <a:solidFill>
                  <a:schemeClr val="bg1"/>
                </a:solidFill>
              </a:rPr>
              <a:t>Naïve: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Based-on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Naïve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assumption,</a:t>
            </a:r>
          </a:p>
          <a:p>
            <a:r>
              <a:rPr lang="en-GB" sz="2000" dirty="0">
                <a:solidFill>
                  <a:schemeClr val="bg1"/>
                </a:solidFill>
              </a:rPr>
              <a:t>which is the assumption of independence between every pair of </a:t>
            </a:r>
            <a:r>
              <a:rPr lang="en-GB" sz="2000" dirty="0" smtClean="0">
                <a:solidFill>
                  <a:schemeClr val="bg1"/>
                </a:solidFill>
              </a:rPr>
              <a:t>features</a:t>
            </a:r>
            <a:r>
              <a:rPr lang="en-US" altLang="zh-CN" sz="20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zh-CN" sz="20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29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0" name="组合 33"/>
          <p:cNvGrpSpPr>
            <a:grpSpLocks/>
          </p:cNvGrpSpPr>
          <p:nvPr/>
        </p:nvGrpSpPr>
        <p:grpSpPr bwMode="auto">
          <a:xfrm>
            <a:off x="422276" y="3148014"/>
            <a:ext cx="619125" cy="619125"/>
            <a:chOff x="0" y="0"/>
            <a:chExt cx="619264" cy="619264"/>
          </a:xfrm>
        </p:grpSpPr>
        <p:sp>
          <p:nvSpPr>
            <p:cNvPr id="31" name="椭圆 16"/>
            <p:cNvSpPr>
              <a:spLocks noChangeArrowheads="1"/>
            </p:cNvSpPr>
            <p:nvPr/>
          </p:nvSpPr>
          <p:spPr bwMode="auto">
            <a:xfrm>
              <a:off x="0" y="0"/>
              <a:ext cx="619264" cy="619264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11"/>
            <p:cNvSpPr>
              <a:spLocks noEditPoints="1"/>
            </p:cNvSpPr>
            <p:nvPr/>
          </p:nvSpPr>
          <p:spPr bwMode="auto">
            <a:xfrm>
              <a:off x="117160" y="171096"/>
              <a:ext cx="384943" cy="325195"/>
            </a:xfrm>
            <a:custGeom>
              <a:avLst/>
              <a:gdLst>
                <a:gd name="T0" fmla="*/ 1027 w 1031"/>
                <a:gd name="T1" fmla="*/ 227 h 1107"/>
                <a:gd name="T2" fmla="*/ 1023 w 1031"/>
                <a:gd name="T3" fmla="*/ 205 h 1107"/>
                <a:gd name="T4" fmla="*/ 655 w 1031"/>
                <a:gd name="T5" fmla="*/ 7 h 1107"/>
                <a:gd name="T6" fmla="*/ 376 w 1031"/>
                <a:gd name="T7" fmla="*/ 7 h 1107"/>
                <a:gd name="T8" fmla="*/ 8 w 1031"/>
                <a:gd name="T9" fmla="*/ 205 h 1107"/>
                <a:gd name="T10" fmla="*/ 3 w 1031"/>
                <a:gd name="T11" fmla="*/ 227 h 1107"/>
                <a:gd name="T12" fmla="*/ 3 w 1031"/>
                <a:gd name="T13" fmla="*/ 592 h 1107"/>
                <a:gd name="T14" fmla="*/ 8 w 1031"/>
                <a:gd name="T15" fmla="*/ 614 h 1107"/>
                <a:gd name="T16" fmla="*/ 137 w 1031"/>
                <a:gd name="T17" fmla="*/ 876 h 1107"/>
                <a:gd name="T18" fmla="*/ 501 w 1031"/>
                <a:gd name="T19" fmla="*/ 1103 h 1107"/>
                <a:gd name="T20" fmla="*/ 530 w 1031"/>
                <a:gd name="T21" fmla="*/ 1103 h 1107"/>
                <a:gd name="T22" fmla="*/ 894 w 1031"/>
                <a:gd name="T23" fmla="*/ 876 h 1107"/>
                <a:gd name="T24" fmla="*/ 1023 w 1031"/>
                <a:gd name="T25" fmla="*/ 614 h 1107"/>
                <a:gd name="T26" fmla="*/ 1027 w 1031"/>
                <a:gd name="T27" fmla="*/ 592 h 1107"/>
                <a:gd name="T28" fmla="*/ 515 w 1031"/>
                <a:gd name="T29" fmla="*/ 594 h 1107"/>
                <a:gd name="T30" fmla="*/ 515 w 1031"/>
                <a:gd name="T31" fmla="*/ 225 h 1107"/>
                <a:gd name="T32" fmla="*/ 515 w 1031"/>
                <a:gd name="T33" fmla="*/ 594 h 1107"/>
                <a:gd name="T34" fmla="*/ 993 w 1031"/>
                <a:gd name="T35" fmla="*/ 222 h 1107"/>
                <a:gd name="T36" fmla="*/ 537 w 1031"/>
                <a:gd name="T37" fmla="*/ 204 h 1107"/>
                <a:gd name="T38" fmla="*/ 360 w 1031"/>
                <a:gd name="T39" fmla="*/ 35 h 1107"/>
                <a:gd name="T40" fmla="*/ 170 w 1031"/>
                <a:gd name="T41" fmla="*/ 390 h 1107"/>
                <a:gd name="T42" fmla="*/ 360 w 1031"/>
                <a:gd name="T43" fmla="*/ 35 h 1107"/>
                <a:gd name="T44" fmla="*/ 493 w 1031"/>
                <a:gd name="T45" fmla="*/ 615 h 1107"/>
                <a:gd name="T46" fmla="*/ 37 w 1031"/>
                <a:gd name="T47" fmla="*/ 597 h 1107"/>
                <a:gd name="T48" fmla="*/ 835 w 1031"/>
                <a:gd name="T49" fmla="*/ 859 h 1107"/>
                <a:gd name="T50" fmla="*/ 196 w 1031"/>
                <a:gd name="T51" fmla="*/ 859 h 1107"/>
                <a:gd name="T52" fmla="*/ 349 w 1031"/>
                <a:gd name="T53" fmla="*/ 828 h 1107"/>
                <a:gd name="T54" fmla="*/ 515 w 1031"/>
                <a:gd name="T55" fmla="*/ 658 h 1107"/>
                <a:gd name="T56" fmla="*/ 681 w 1031"/>
                <a:gd name="T57" fmla="*/ 828 h 1107"/>
                <a:gd name="T58" fmla="*/ 835 w 1031"/>
                <a:gd name="T59" fmla="*/ 859 h 1107"/>
                <a:gd name="T60" fmla="*/ 537 w 1031"/>
                <a:gd name="T61" fmla="*/ 615 h 1107"/>
                <a:gd name="T62" fmla="*/ 993 w 1031"/>
                <a:gd name="T63" fmla="*/ 597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1" h="1107">
                  <a:moveTo>
                    <a:pt x="883" y="409"/>
                  </a:moveTo>
                  <a:cubicBezTo>
                    <a:pt x="1027" y="227"/>
                    <a:pt x="1027" y="227"/>
                    <a:pt x="1027" y="227"/>
                  </a:cubicBezTo>
                  <a:cubicBezTo>
                    <a:pt x="1030" y="224"/>
                    <a:pt x="1031" y="219"/>
                    <a:pt x="1030" y="215"/>
                  </a:cubicBezTo>
                  <a:cubicBezTo>
                    <a:pt x="1029" y="211"/>
                    <a:pt x="1026" y="207"/>
                    <a:pt x="1023" y="205"/>
                  </a:cubicBezTo>
                  <a:cubicBezTo>
                    <a:pt x="674" y="4"/>
                    <a:pt x="674" y="4"/>
                    <a:pt x="674" y="4"/>
                  </a:cubicBezTo>
                  <a:cubicBezTo>
                    <a:pt x="667" y="0"/>
                    <a:pt x="659" y="1"/>
                    <a:pt x="655" y="7"/>
                  </a:cubicBezTo>
                  <a:cubicBezTo>
                    <a:pt x="515" y="184"/>
                    <a:pt x="515" y="184"/>
                    <a:pt x="515" y="184"/>
                  </a:cubicBezTo>
                  <a:cubicBezTo>
                    <a:pt x="376" y="7"/>
                    <a:pt x="376" y="7"/>
                    <a:pt x="376" y="7"/>
                  </a:cubicBezTo>
                  <a:cubicBezTo>
                    <a:pt x="371" y="1"/>
                    <a:pt x="363" y="0"/>
                    <a:pt x="357" y="4"/>
                  </a:cubicBezTo>
                  <a:cubicBezTo>
                    <a:pt x="8" y="205"/>
                    <a:pt x="8" y="205"/>
                    <a:pt x="8" y="205"/>
                  </a:cubicBezTo>
                  <a:cubicBezTo>
                    <a:pt x="4" y="207"/>
                    <a:pt x="1" y="211"/>
                    <a:pt x="1" y="215"/>
                  </a:cubicBezTo>
                  <a:cubicBezTo>
                    <a:pt x="0" y="219"/>
                    <a:pt x="1" y="224"/>
                    <a:pt x="3" y="227"/>
                  </a:cubicBezTo>
                  <a:cubicBezTo>
                    <a:pt x="147" y="409"/>
                    <a:pt x="147" y="409"/>
                    <a:pt x="147" y="409"/>
                  </a:cubicBezTo>
                  <a:cubicBezTo>
                    <a:pt x="3" y="592"/>
                    <a:pt x="3" y="592"/>
                    <a:pt x="3" y="592"/>
                  </a:cubicBezTo>
                  <a:cubicBezTo>
                    <a:pt x="1" y="595"/>
                    <a:pt x="0" y="600"/>
                    <a:pt x="1" y="604"/>
                  </a:cubicBezTo>
                  <a:cubicBezTo>
                    <a:pt x="1" y="608"/>
                    <a:pt x="4" y="612"/>
                    <a:pt x="8" y="614"/>
                  </a:cubicBezTo>
                  <a:cubicBezTo>
                    <a:pt x="137" y="688"/>
                    <a:pt x="137" y="688"/>
                    <a:pt x="137" y="688"/>
                  </a:cubicBezTo>
                  <a:cubicBezTo>
                    <a:pt x="137" y="876"/>
                    <a:pt x="137" y="876"/>
                    <a:pt x="137" y="876"/>
                  </a:cubicBezTo>
                  <a:cubicBezTo>
                    <a:pt x="137" y="886"/>
                    <a:pt x="142" y="896"/>
                    <a:pt x="151" y="901"/>
                  </a:cubicBezTo>
                  <a:cubicBezTo>
                    <a:pt x="501" y="1103"/>
                    <a:pt x="501" y="1103"/>
                    <a:pt x="501" y="1103"/>
                  </a:cubicBezTo>
                  <a:cubicBezTo>
                    <a:pt x="505" y="1105"/>
                    <a:pt x="510" y="1107"/>
                    <a:pt x="515" y="1107"/>
                  </a:cubicBezTo>
                  <a:cubicBezTo>
                    <a:pt x="520" y="1107"/>
                    <a:pt x="525" y="1105"/>
                    <a:pt x="530" y="1103"/>
                  </a:cubicBezTo>
                  <a:cubicBezTo>
                    <a:pt x="879" y="901"/>
                    <a:pt x="879" y="901"/>
                    <a:pt x="879" y="901"/>
                  </a:cubicBezTo>
                  <a:cubicBezTo>
                    <a:pt x="888" y="896"/>
                    <a:pt x="894" y="886"/>
                    <a:pt x="894" y="876"/>
                  </a:cubicBezTo>
                  <a:cubicBezTo>
                    <a:pt x="894" y="688"/>
                    <a:pt x="894" y="688"/>
                    <a:pt x="894" y="688"/>
                  </a:cubicBezTo>
                  <a:cubicBezTo>
                    <a:pt x="1023" y="614"/>
                    <a:pt x="1023" y="614"/>
                    <a:pt x="1023" y="614"/>
                  </a:cubicBezTo>
                  <a:cubicBezTo>
                    <a:pt x="1026" y="612"/>
                    <a:pt x="1029" y="608"/>
                    <a:pt x="1030" y="604"/>
                  </a:cubicBezTo>
                  <a:cubicBezTo>
                    <a:pt x="1031" y="600"/>
                    <a:pt x="1030" y="595"/>
                    <a:pt x="1027" y="592"/>
                  </a:cubicBezTo>
                  <a:lnTo>
                    <a:pt x="883" y="409"/>
                  </a:lnTo>
                  <a:close/>
                  <a:moveTo>
                    <a:pt x="515" y="594"/>
                  </a:moveTo>
                  <a:cubicBezTo>
                    <a:pt x="196" y="409"/>
                    <a:pt x="196" y="409"/>
                    <a:pt x="196" y="409"/>
                  </a:cubicBezTo>
                  <a:cubicBezTo>
                    <a:pt x="515" y="225"/>
                    <a:pt x="515" y="225"/>
                    <a:pt x="515" y="225"/>
                  </a:cubicBezTo>
                  <a:cubicBezTo>
                    <a:pt x="835" y="409"/>
                    <a:pt x="835" y="409"/>
                    <a:pt x="835" y="409"/>
                  </a:cubicBezTo>
                  <a:lnTo>
                    <a:pt x="515" y="594"/>
                  </a:lnTo>
                  <a:close/>
                  <a:moveTo>
                    <a:pt x="670" y="35"/>
                  </a:moveTo>
                  <a:cubicBezTo>
                    <a:pt x="993" y="222"/>
                    <a:pt x="993" y="222"/>
                    <a:pt x="993" y="222"/>
                  </a:cubicBezTo>
                  <a:cubicBezTo>
                    <a:pt x="861" y="390"/>
                    <a:pt x="861" y="390"/>
                    <a:pt x="861" y="390"/>
                  </a:cubicBezTo>
                  <a:cubicBezTo>
                    <a:pt x="537" y="204"/>
                    <a:pt x="537" y="204"/>
                    <a:pt x="537" y="204"/>
                  </a:cubicBezTo>
                  <a:lnTo>
                    <a:pt x="670" y="35"/>
                  </a:lnTo>
                  <a:close/>
                  <a:moveTo>
                    <a:pt x="360" y="35"/>
                  </a:moveTo>
                  <a:cubicBezTo>
                    <a:pt x="493" y="204"/>
                    <a:pt x="493" y="204"/>
                    <a:pt x="493" y="204"/>
                  </a:cubicBezTo>
                  <a:cubicBezTo>
                    <a:pt x="170" y="390"/>
                    <a:pt x="170" y="390"/>
                    <a:pt x="170" y="390"/>
                  </a:cubicBezTo>
                  <a:cubicBezTo>
                    <a:pt x="37" y="222"/>
                    <a:pt x="37" y="222"/>
                    <a:pt x="37" y="222"/>
                  </a:cubicBezTo>
                  <a:lnTo>
                    <a:pt x="360" y="35"/>
                  </a:lnTo>
                  <a:close/>
                  <a:moveTo>
                    <a:pt x="170" y="428"/>
                  </a:moveTo>
                  <a:cubicBezTo>
                    <a:pt x="493" y="615"/>
                    <a:pt x="493" y="615"/>
                    <a:pt x="493" y="615"/>
                  </a:cubicBezTo>
                  <a:cubicBezTo>
                    <a:pt x="360" y="783"/>
                    <a:pt x="360" y="783"/>
                    <a:pt x="360" y="783"/>
                  </a:cubicBezTo>
                  <a:cubicBezTo>
                    <a:pt x="37" y="597"/>
                    <a:pt x="37" y="597"/>
                    <a:pt x="37" y="597"/>
                  </a:cubicBezTo>
                  <a:lnTo>
                    <a:pt x="170" y="428"/>
                  </a:lnTo>
                  <a:close/>
                  <a:moveTo>
                    <a:pt x="835" y="859"/>
                  </a:moveTo>
                  <a:cubicBezTo>
                    <a:pt x="515" y="1043"/>
                    <a:pt x="515" y="1043"/>
                    <a:pt x="515" y="1043"/>
                  </a:cubicBezTo>
                  <a:cubicBezTo>
                    <a:pt x="196" y="859"/>
                    <a:pt x="196" y="859"/>
                    <a:pt x="196" y="859"/>
                  </a:cubicBezTo>
                  <a:cubicBezTo>
                    <a:pt x="196" y="739"/>
                    <a:pt x="196" y="739"/>
                    <a:pt x="196" y="739"/>
                  </a:cubicBezTo>
                  <a:cubicBezTo>
                    <a:pt x="349" y="828"/>
                    <a:pt x="349" y="828"/>
                    <a:pt x="349" y="828"/>
                  </a:cubicBezTo>
                  <a:cubicBezTo>
                    <a:pt x="362" y="835"/>
                    <a:pt x="378" y="832"/>
                    <a:pt x="387" y="821"/>
                  </a:cubicBezTo>
                  <a:cubicBezTo>
                    <a:pt x="515" y="658"/>
                    <a:pt x="515" y="658"/>
                    <a:pt x="515" y="658"/>
                  </a:cubicBezTo>
                  <a:cubicBezTo>
                    <a:pt x="643" y="821"/>
                    <a:pt x="643" y="821"/>
                    <a:pt x="643" y="821"/>
                  </a:cubicBezTo>
                  <a:cubicBezTo>
                    <a:pt x="652" y="832"/>
                    <a:pt x="668" y="835"/>
                    <a:pt x="681" y="828"/>
                  </a:cubicBezTo>
                  <a:cubicBezTo>
                    <a:pt x="835" y="739"/>
                    <a:pt x="835" y="739"/>
                    <a:pt x="835" y="739"/>
                  </a:cubicBezTo>
                  <a:lnTo>
                    <a:pt x="835" y="859"/>
                  </a:lnTo>
                  <a:close/>
                  <a:moveTo>
                    <a:pt x="670" y="783"/>
                  </a:moveTo>
                  <a:cubicBezTo>
                    <a:pt x="537" y="615"/>
                    <a:pt x="537" y="615"/>
                    <a:pt x="537" y="615"/>
                  </a:cubicBezTo>
                  <a:cubicBezTo>
                    <a:pt x="861" y="428"/>
                    <a:pt x="861" y="428"/>
                    <a:pt x="861" y="428"/>
                  </a:cubicBezTo>
                  <a:cubicBezTo>
                    <a:pt x="993" y="597"/>
                    <a:pt x="993" y="597"/>
                    <a:pt x="993" y="597"/>
                  </a:cubicBezTo>
                  <a:lnTo>
                    <a:pt x="670" y="783"/>
                  </a:lnTo>
                  <a:close/>
                </a:path>
              </a:pathLst>
            </a:custGeom>
            <a:solidFill>
              <a:srgbClr val="1E69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" name="组合 34"/>
          <p:cNvGrpSpPr>
            <a:grpSpLocks/>
          </p:cNvGrpSpPr>
          <p:nvPr/>
        </p:nvGrpSpPr>
        <p:grpSpPr bwMode="auto">
          <a:xfrm>
            <a:off x="407988" y="1834220"/>
            <a:ext cx="619125" cy="619125"/>
            <a:chOff x="0" y="0"/>
            <a:chExt cx="619264" cy="619264"/>
          </a:xfrm>
        </p:grpSpPr>
        <p:sp>
          <p:nvSpPr>
            <p:cNvPr id="34" name="椭圆 5"/>
            <p:cNvSpPr>
              <a:spLocks noChangeArrowheads="1"/>
            </p:cNvSpPr>
            <p:nvPr/>
          </p:nvSpPr>
          <p:spPr bwMode="auto">
            <a:xfrm>
              <a:off x="0" y="0"/>
              <a:ext cx="619264" cy="619264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35" name="组合 20"/>
            <p:cNvPicPr>
              <a:picLocks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01" y="96923"/>
              <a:ext cx="402426" cy="384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文本框 35"/>
          <p:cNvSpPr txBox="1">
            <a:spLocks noChangeArrowheads="1"/>
          </p:cNvSpPr>
          <p:nvPr/>
        </p:nvSpPr>
        <p:spPr bwMode="auto">
          <a:xfrm>
            <a:off x="1101725" y="1749426"/>
            <a:ext cx="22399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en-US" altLang="zh-C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Constructed</a:t>
            </a:r>
            <a:r>
              <a:rPr lang="zh-CN" alt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by</a:t>
            </a:r>
            <a:r>
              <a:rPr lang="zh-CN" alt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many</a:t>
            </a:r>
            <a:r>
              <a:rPr lang="zh-CN" alt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decision</a:t>
            </a:r>
            <a:r>
              <a:rPr lang="zh-CN" alt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trees</a:t>
            </a:r>
            <a:endParaRPr lang="zh-CN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文本框 39"/>
          <p:cNvSpPr txBox="1">
            <a:spLocks noChangeArrowheads="1"/>
          </p:cNvSpPr>
          <p:nvPr/>
        </p:nvSpPr>
        <p:spPr bwMode="auto">
          <a:xfrm>
            <a:off x="1101725" y="3277821"/>
            <a:ext cx="22399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en-US" altLang="zh-C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Reduce</a:t>
            </a:r>
            <a:r>
              <a:rPr lang="zh-CN" alt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overfitting</a:t>
            </a:r>
            <a:endParaRPr lang="zh-CN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8" name="直接连接符 11"/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文本框 12"/>
          <p:cNvSpPr txBox="1">
            <a:spLocks noChangeArrowheads="1"/>
          </p:cNvSpPr>
          <p:nvPr/>
        </p:nvSpPr>
        <p:spPr bwMode="auto">
          <a:xfrm>
            <a:off x="368301" y="247651"/>
            <a:ext cx="588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 smtClean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</a:t>
            </a:r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4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40" name="文本框 22"/>
          <p:cNvSpPr txBox="1">
            <a:spLocks noChangeArrowheads="1"/>
          </p:cNvSpPr>
          <p:nvPr/>
        </p:nvSpPr>
        <p:spPr bwMode="auto">
          <a:xfrm>
            <a:off x="1036638" y="404815"/>
            <a:ext cx="7593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en-US" altLang="zh-CN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MACHINE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LEARNING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MODEL: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RANDOM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FOREST</a:t>
            </a:r>
            <a:endParaRPr lang="zh-CN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0628748" y="288394"/>
            <a:ext cx="1155265" cy="592374"/>
            <a:chOff x="7398505" y="1051370"/>
            <a:chExt cx="1155265" cy="592374"/>
          </a:xfrm>
        </p:grpSpPr>
        <p:sp>
          <p:nvSpPr>
            <p:cNvPr id="42" name="TextBox 41"/>
            <p:cNvSpPr txBox="1"/>
            <p:nvPr/>
          </p:nvSpPr>
          <p:spPr>
            <a:xfrm>
              <a:off x="7398505" y="1051370"/>
              <a:ext cx="1153359" cy="584775"/>
            </a:xfrm>
            <a:prstGeom prst="rect">
              <a:avLst/>
            </a:prstGeom>
            <a:solidFill>
              <a:schemeClr val="bg1">
                <a:lumMod val="85000"/>
                <a:alpha val="64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3200" dirty="0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6544" y="1064624"/>
              <a:ext cx="548640" cy="57912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5130" y="1075141"/>
              <a:ext cx="548640" cy="548640"/>
            </a:xfrm>
            <a:prstGeom prst="rect">
              <a:avLst/>
            </a:prstGeom>
          </p:spPr>
        </p:pic>
      </p:grpSp>
      <p:grpSp>
        <p:nvGrpSpPr>
          <p:cNvPr id="46" name="组合 33"/>
          <p:cNvGrpSpPr>
            <a:grpSpLocks/>
          </p:cNvGrpSpPr>
          <p:nvPr/>
        </p:nvGrpSpPr>
        <p:grpSpPr bwMode="auto">
          <a:xfrm>
            <a:off x="453616" y="4461808"/>
            <a:ext cx="619125" cy="619125"/>
            <a:chOff x="0" y="0"/>
            <a:chExt cx="619264" cy="619264"/>
          </a:xfrm>
        </p:grpSpPr>
        <p:sp>
          <p:nvSpPr>
            <p:cNvPr id="47" name="椭圆 16"/>
            <p:cNvSpPr>
              <a:spLocks noChangeArrowheads="1"/>
            </p:cNvSpPr>
            <p:nvPr/>
          </p:nvSpPr>
          <p:spPr bwMode="auto">
            <a:xfrm>
              <a:off x="0" y="0"/>
              <a:ext cx="619264" cy="619264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8" name="Freeform 11"/>
            <p:cNvSpPr>
              <a:spLocks noEditPoints="1"/>
            </p:cNvSpPr>
            <p:nvPr/>
          </p:nvSpPr>
          <p:spPr bwMode="auto">
            <a:xfrm>
              <a:off x="117160" y="171096"/>
              <a:ext cx="384943" cy="325195"/>
            </a:xfrm>
            <a:custGeom>
              <a:avLst/>
              <a:gdLst>
                <a:gd name="T0" fmla="*/ 1027 w 1031"/>
                <a:gd name="T1" fmla="*/ 227 h 1107"/>
                <a:gd name="T2" fmla="*/ 1023 w 1031"/>
                <a:gd name="T3" fmla="*/ 205 h 1107"/>
                <a:gd name="T4" fmla="*/ 655 w 1031"/>
                <a:gd name="T5" fmla="*/ 7 h 1107"/>
                <a:gd name="T6" fmla="*/ 376 w 1031"/>
                <a:gd name="T7" fmla="*/ 7 h 1107"/>
                <a:gd name="T8" fmla="*/ 8 w 1031"/>
                <a:gd name="T9" fmla="*/ 205 h 1107"/>
                <a:gd name="T10" fmla="*/ 3 w 1031"/>
                <a:gd name="T11" fmla="*/ 227 h 1107"/>
                <a:gd name="T12" fmla="*/ 3 w 1031"/>
                <a:gd name="T13" fmla="*/ 592 h 1107"/>
                <a:gd name="T14" fmla="*/ 8 w 1031"/>
                <a:gd name="T15" fmla="*/ 614 h 1107"/>
                <a:gd name="T16" fmla="*/ 137 w 1031"/>
                <a:gd name="T17" fmla="*/ 876 h 1107"/>
                <a:gd name="T18" fmla="*/ 501 w 1031"/>
                <a:gd name="T19" fmla="*/ 1103 h 1107"/>
                <a:gd name="T20" fmla="*/ 530 w 1031"/>
                <a:gd name="T21" fmla="*/ 1103 h 1107"/>
                <a:gd name="T22" fmla="*/ 894 w 1031"/>
                <a:gd name="T23" fmla="*/ 876 h 1107"/>
                <a:gd name="T24" fmla="*/ 1023 w 1031"/>
                <a:gd name="T25" fmla="*/ 614 h 1107"/>
                <a:gd name="T26" fmla="*/ 1027 w 1031"/>
                <a:gd name="T27" fmla="*/ 592 h 1107"/>
                <a:gd name="T28" fmla="*/ 515 w 1031"/>
                <a:gd name="T29" fmla="*/ 594 h 1107"/>
                <a:gd name="T30" fmla="*/ 515 w 1031"/>
                <a:gd name="T31" fmla="*/ 225 h 1107"/>
                <a:gd name="T32" fmla="*/ 515 w 1031"/>
                <a:gd name="T33" fmla="*/ 594 h 1107"/>
                <a:gd name="T34" fmla="*/ 993 w 1031"/>
                <a:gd name="T35" fmla="*/ 222 h 1107"/>
                <a:gd name="T36" fmla="*/ 537 w 1031"/>
                <a:gd name="T37" fmla="*/ 204 h 1107"/>
                <a:gd name="T38" fmla="*/ 360 w 1031"/>
                <a:gd name="T39" fmla="*/ 35 h 1107"/>
                <a:gd name="T40" fmla="*/ 170 w 1031"/>
                <a:gd name="T41" fmla="*/ 390 h 1107"/>
                <a:gd name="T42" fmla="*/ 360 w 1031"/>
                <a:gd name="T43" fmla="*/ 35 h 1107"/>
                <a:gd name="T44" fmla="*/ 493 w 1031"/>
                <a:gd name="T45" fmla="*/ 615 h 1107"/>
                <a:gd name="T46" fmla="*/ 37 w 1031"/>
                <a:gd name="T47" fmla="*/ 597 h 1107"/>
                <a:gd name="T48" fmla="*/ 835 w 1031"/>
                <a:gd name="T49" fmla="*/ 859 h 1107"/>
                <a:gd name="T50" fmla="*/ 196 w 1031"/>
                <a:gd name="T51" fmla="*/ 859 h 1107"/>
                <a:gd name="T52" fmla="*/ 349 w 1031"/>
                <a:gd name="T53" fmla="*/ 828 h 1107"/>
                <a:gd name="T54" fmla="*/ 515 w 1031"/>
                <a:gd name="T55" fmla="*/ 658 h 1107"/>
                <a:gd name="T56" fmla="*/ 681 w 1031"/>
                <a:gd name="T57" fmla="*/ 828 h 1107"/>
                <a:gd name="T58" fmla="*/ 835 w 1031"/>
                <a:gd name="T59" fmla="*/ 859 h 1107"/>
                <a:gd name="T60" fmla="*/ 537 w 1031"/>
                <a:gd name="T61" fmla="*/ 615 h 1107"/>
                <a:gd name="T62" fmla="*/ 993 w 1031"/>
                <a:gd name="T63" fmla="*/ 597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1" h="1107">
                  <a:moveTo>
                    <a:pt x="883" y="409"/>
                  </a:moveTo>
                  <a:cubicBezTo>
                    <a:pt x="1027" y="227"/>
                    <a:pt x="1027" y="227"/>
                    <a:pt x="1027" y="227"/>
                  </a:cubicBezTo>
                  <a:cubicBezTo>
                    <a:pt x="1030" y="224"/>
                    <a:pt x="1031" y="219"/>
                    <a:pt x="1030" y="215"/>
                  </a:cubicBezTo>
                  <a:cubicBezTo>
                    <a:pt x="1029" y="211"/>
                    <a:pt x="1026" y="207"/>
                    <a:pt x="1023" y="205"/>
                  </a:cubicBezTo>
                  <a:cubicBezTo>
                    <a:pt x="674" y="4"/>
                    <a:pt x="674" y="4"/>
                    <a:pt x="674" y="4"/>
                  </a:cubicBezTo>
                  <a:cubicBezTo>
                    <a:pt x="667" y="0"/>
                    <a:pt x="659" y="1"/>
                    <a:pt x="655" y="7"/>
                  </a:cubicBezTo>
                  <a:cubicBezTo>
                    <a:pt x="515" y="184"/>
                    <a:pt x="515" y="184"/>
                    <a:pt x="515" y="184"/>
                  </a:cubicBezTo>
                  <a:cubicBezTo>
                    <a:pt x="376" y="7"/>
                    <a:pt x="376" y="7"/>
                    <a:pt x="376" y="7"/>
                  </a:cubicBezTo>
                  <a:cubicBezTo>
                    <a:pt x="371" y="1"/>
                    <a:pt x="363" y="0"/>
                    <a:pt x="357" y="4"/>
                  </a:cubicBezTo>
                  <a:cubicBezTo>
                    <a:pt x="8" y="205"/>
                    <a:pt x="8" y="205"/>
                    <a:pt x="8" y="205"/>
                  </a:cubicBezTo>
                  <a:cubicBezTo>
                    <a:pt x="4" y="207"/>
                    <a:pt x="1" y="211"/>
                    <a:pt x="1" y="215"/>
                  </a:cubicBezTo>
                  <a:cubicBezTo>
                    <a:pt x="0" y="219"/>
                    <a:pt x="1" y="224"/>
                    <a:pt x="3" y="227"/>
                  </a:cubicBezTo>
                  <a:cubicBezTo>
                    <a:pt x="147" y="409"/>
                    <a:pt x="147" y="409"/>
                    <a:pt x="147" y="409"/>
                  </a:cubicBezTo>
                  <a:cubicBezTo>
                    <a:pt x="3" y="592"/>
                    <a:pt x="3" y="592"/>
                    <a:pt x="3" y="592"/>
                  </a:cubicBezTo>
                  <a:cubicBezTo>
                    <a:pt x="1" y="595"/>
                    <a:pt x="0" y="600"/>
                    <a:pt x="1" y="604"/>
                  </a:cubicBezTo>
                  <a:cubicBezTo>
                    <a:pt x="1" y="608"/>
                    <a:pt x="4" y="612"/>
                    <a:pt x="8" y="614"/>
                  </a:cubicBezTo>
                  <a:cubicBezTo>
                    <a:pt x="137" y="688"/>
                    <a:pt x="137" y="688"/>
                    <a:pt x="137" y="688"/>
                  </a:cubicBezTo>
                  <a:cubicBezTo>
                    <a:pt x="137" y="876"/>
                    <a:pt x="137" y="876"/>
                    <a:pt x="137" y="876"/>
                  </a:cubicBezTo>
                  <a:cubicBezTo>
                    <a:pt x="137" y="886"/>
                    <a:pt x="142" y="896"/>
                    <a:pt x="151" y="901"/>
                  </a:cubicBezTo>
                  <a:cubicBezTo>
                    <a:pt x="501" y="1103"/>
                    <a:pt x="501" y="1103"/>
                    <a:pt x="501" y="1103"/>
                  </a:cubicBezTo>
                  <a:cubicBezTo>
                    <a:pt x="505" y="1105"/>
                    <a:pt x="510" y="1107"/>
                    <a:pt x="515" y="1107"/>
                  </a:cubicBezTo>
                  <a:cubicBezTo>
                    <a:pt x="520" y="1107"/>
                    <a:pt x="525" y="1105"/>
                    <a:pt x="530" y="1103"/>
                  </a:cubicBezTo>
                  <a:cubicBezTo>
                    <a:pt x="879" y="901"/>
                    <a:pt x="879" y="901"/>
                    <a:pt x="879" y="901"/>
                  </a:cubicBezTo>
                  <a:cubicBezTo>
                    <a:pt x="888" y="896"/>
                    <a:pt x="894" y="886"/>
                    <a:pt x="894" y="876"/>
                  </a:cubicBezTo>
                  <a:cubicBezTo>
                    <a:pt x="894" y="688"/>
                    <a:pt x="894" y="688"/>
                    <a:pt x="894" y="688"/>
                  </a:cubicBezTo>
                  <a:cubicBezTo>
                    <a:pt x="1023" y="614"/>
                    <a:pt x="1023" y="614"/>
                    <a:pt x="1023" y="614"/>
                  </a:cubicBezTo>
                  <a:cubicBezTo>
                    <a:pt x="1026" y="612"/>
                    <a:pt x="1029" y="608"/>
                    <a:pt x="1030" y="604"/>
                  </a:cubicBezTo>
                  <a:cubicBezTo>
                    <a:pt x="1031" y="600"/>
                    <a:pt x="1030" y="595"/>
                    <a:pt x="1027" y="592"/>
                  </a:cubicBezTo>
                  <a:lnTo>
                    <a:pt x="883" y="409"/>
                  </a:lnTo>
                  <a:close/>
                  <a:moveTo>
                    <a:pt x="515" y="594"/>
                  </a:moveTo>
                  <a:cubicBezTo>
                    <a:pt x="196" y="409"/>
                    <a:pt x="196" y="409"/>
                    <a:pt x="196" y="409"/>
                  </a:cubicBezTo>
                  <a:cubicBezTo>
                    <a:pt x="515" y="225"/>
                    <a:pt x="515" y="225"/>
                    <a:pt x="515" y="225"/>
                  </a:cubicBezTo>
                  <a:cubicBezTo>
                    <a:pt x="835" y="409"/>
                    <a:pt x="835" y="409"/>
                    <a:pt x="835" y="409"/>
                  </a:cubicBezTo>
                  <a:lnTo>
                    <a:pt x="515" y="594"/>
                  </a:lnTo>
                  <a:close/>
                  <a:moveTo>
                    <a:pt x="670" y="35"/>
                  </a:moveTo>
                  <a:cubicBezTo>
                    <a:pt x="993" y="222"/>
                    <a:pt x="993" y="222"/>
                    <a:pt x="993" y="222"/>
                  </a:cubicBezTo>
                  <a:cubicBezTo>
                    <a:pt x="861" y="390"/>
                    <a:pt x="861" y="390"/>
                    <a:pt x="861" y="390"/>
                  </a:cubicBezTo>
                  <a:cubicBezTo>
                    <a:pt x="537" y="204"/>
                    <a:pt x="537" y="204"/>
                    <a:pt x="537" y="204"/>
                  </a:cubicBezTo>
                  <a:lnTo>
                    <a:pt x="670" y="35"/>
                  </a:lnTo>
                  <a:close/>
                  <a:moveTo>
                    <a:pt x="360" y="35"/>
                  </a:moveTo>
                  <a:cubicBezTo>
                    <a:pt x="493" y="204"/>
                    <a:pt x="493" y="204"/>
                    <a:pt x="493" y="204"/>
                  </a:cubicBezTo>
                  <a:cubicBezTo>
                    <a:pt x="170" y="390"/>
                    <a:pt x="170" y="390"/>
                    <a:pt x="170" y="390"/>
                  </a:cubicBezTo>
                  <a:cubicBezTo>
                    <a:pt x="37" y="222"/>
                    <a:pt x="37" y="222"/>
                    <a:pt x="37" y="222"/>
                  </a:cubicBezTo>
                  <a:lnTo>
                    <a:pt x="360" y="35"/>
                  </a:lnTo>
                  <a:close/>
                  <a:moveTo>
                    <a:pt x="170" y="428"/>
                  </a:moveTo>
                  <a:cubicBezTo>
                    <a:pt x="493" y="615"/>
                    <a:pt x="493" y="615"/>
                    <a:pt x="493" y="615"/>
                  </a:cubicBezTo>
                  <a:cubicBezTo>
                    <a:pt x="360" y="783"/>
                    <a:pt x="360" y="783"/>
                    <a:pt x="360" y="783"/>
                  </a:cubicBezTo>
                  <a:cubicBezTo>
                    <a:pt x="37" y="597"/>
                    <a:pt x="37" y="597"/>
                    <a:pt x="37" y="597"/>
                  </a:cubicBezTo>
                  <a:lnTo>
                    <a:pt x="170" y="428"/>
                  </a:lnTo>
                  <a:close/>
                  <a:moveTo>
                    <a:pt x="835" y="859"/>
                  </a:moveTo>
                  <a:cubicBezTo>
                    <a:pt x="515" y="1043"/>
                    <a:pt x="515" y="1043"/>
                    <a:pt x="515" y="1043"/>
                  </a:cubicBezTo>
                  <a:cubicBezTo>
                    <a:pt x="196" y="859"/>
                    <a:pt x="196" y="859"/>
                    <a:pt x="196" y="859"/>
                  </a:cubicBezTo>
                  <a:cubicBezTo>
                    <a:pt x="196" y="739"/>
                    <a:pt x="196" y="739"/>
                    <a:pt x="196" y="739"/>
                  </a:cubicBezTo>
                  <a:cubicBezTo>
                    <a:pt x="349" y="828"/>
                    <a:pt x="349" y="828"/>
                    <a:pt x="349" y="828"/>
                  </a:cubicBezTo>
                  <a:cubicBezTo>
                    <a:pt x="362" y="835"/>
                    <a:pt x="378" y="832"/>
                    <a:pt x="387" y="821"/>
                  </a:cubicBezTo>
                  <a:cubicBezTo>
                    <a:pt x="515" y="658"/>
                    <a:pt x="515" y="658"/>
                    <a:pt x="515" y="658"/>
                  </a:cubicBezTo>
                  <a:cubicBezTo>
                    <a:pt x="643" y="821"/>
                    <a:pt x="643" y="821"/>
                    <a:pt x="643" y="821"/>
                  </a:cubicBezTo>
                  <a:cubicBezTo>
                    <a:pt x="652" y="832"/>
                    <a:pt x="668" y="835"/>
                    <a:pt x="681" y="828"/>
                  </a:cubicBezTo>
                  <a:cubicBezTo>
                    <a:pt x="835" y="739"/>
                    <a:pt x="835" y="739"/>
                    <a:pt x="835" y="739"/>
                  </a:cubicBezTo>
                  <a:lnTo>
                    <a:pt x="835" y="859"/>
                  </a:lnTo>
                  <a:close/>
                  <a:moveTo>
                    <a:pt x="670" y="783"/>
                  </a:moveTo>
                  <a:cubicBezTo>
                    <a:pt x="537" y="615"/>
                    <a:pt x="537" y="615"/>
                    <a:pt x="537" y="615"/>
                  </a:cubicBezTo>
                  <a:cubicBezTo>
                    <a:pt x="861" y="428"/>
                    <a:pt x="861" y="428"/>
                    <a:pt x="861" y="428"/>
                  </a:cubicBezTo>
                  <a:cubicBezTo>
                    <a:pt x="993" y="597"/>
                    <a:pt x="993" y="597"/>
                    <a:pt x="993" y="597"/>
                  </a:cubicBezTo>
                  <a:lnTo>
                    <a:pt x="670" y="783"/>
                  </a:lnTo>
                  <a:close/>
                </a:path>
              </a:pathLst>
            </a:custGeom>
            <a:solidFill>
              <a:srgbClr val="1E69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9" name="文本框 39"/>
          <p:cNvSpPr txBox="1">
            <a:spLocks noChangeArrowheads="1"/>
          </p:cNvSpPr>
          <p:nvPr/>
        </p:nvSpPr>
        <p:spPr bwMode="auto">
          <a:xfrm>
            <a:off x="1157288" y="4456635"/>
            <a:ext cx="22399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en-US" altLang="zh-C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Great</a:t>
            </a:r>
            <a:r>
              <a:rPr lang="zh-CN" alt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prediction</a:t>
            </a:r>
            <a:r>
              <a:rPr lang="zh-CN" alt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performance</a:t>
            </a:r>
            <a:endParaRPr lang="zh-CN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矩形 40"/>
          <p:cNvSpPr>
            <a:spLocks noChangeArrowheads="1"/>
          </p:cNvSpPr>
          <p:nvPr/>
        </p:nvSpPr>
        <p:spPr bwMode="auto">
          <a:xfrm>
            <a:off x="1087437" y="4984752"/>
            <a:ext cx="217805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endParaRPr lang="zh-CN" altLang="en-US" sz="1100" dirty="0">
              <a:solidFill>
                <a:schemeClr val="bg1"/>
              </a:solidFill>
              <a:latin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4107" y="1432282"/>
            <a:ext cx="8128000" cy="40259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29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0" name="组合 33"/>
          <p:cNvGrpSpPr>
            <a:grpSpLocks/>
          </p:cNvGrpSpPr>
          <p:nvPr/>
        </p:nvGrpSpPr>
        <p:grpSpPr bwMode="auto">
          <a:xfrm>
            <a:off x="422276" y="3148014"/>
            <a:ext cx="619125" cy="619125"/>
            <a:chOff x="0" y="0"/>
            <a:chExt cx="619264" cy="619264"/>
          </a:xfrm>
        </p:grpSpPr>
        <p:sp>
          <p:nvSpPr>
            <p:cNvPr id="31" name="椭圆 16"/>
            <p:cNvSpPr>
              <a:spLocks noChangeArrowheads="1"/>
            </p:cNvSpPr>
            <p:nvPr/>
          </p:nvSpPr>
          <p:spPr bwMode="auto">
            <a:xfrm>
              <a:off x="0" y="0"/>
              <a:ext cx="619264" cy="619264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11"/>
            <p:cNvSpPr>
              <a:spLocks noEditPoints="1"/>
            </p:cNvSpPr>
            <p:nvPr/>
          </p:nvSpPr>
          <p:spPr bwMode="auto">
            <a:xfrm>
              <a:off x="117160" y="171096"/>
              <a:ext cx="384943" cy="325195"/>
            </a:xfrm>
            <a:custGeom>
              <a:avLst/>
              <a:gdLst>
                <a:gd name="T0" fmla="*/ 1027 w 1031"/>
                <a:gd name="T1" fmla="*/ 227 h 1107"/>
                <a:gd name="T2" fmla="*/ 1023 w 1031"/>
                <a:gd name="T3" fmla="*/ 205 h 1107"/>
                <a:gd name="T4" fmla="*/ 655 w 1031"/>
                <a:gd name="T5" fmla="*/ 7 h 1107"/>
                <a:gd name="T6" fmla="*/ 376 w 1031"/>
                <a:gd name="T7" fmla="*/ 7 h 1107"/>
                <a:gd name="T8" fmla="*/ 8 w 1031"/>
                <a:gd name="T9" fmla="*/ 205 h 1107"/>
                <a:gd name="T10" fmla="*/ 3 w 1031"/>
                <a:gd name="T11" fmla="*/ 227 h 1107"/>
                <a:gd name="T12" fmla="*/ 3 w 1031"/>
                <a:gd name="T13" fmla="*/ 592 h 1107"/>
                <a:gd name="T14" fmla="*/ 8 w 1031"/>
                <a:gd name="T15" fmla="*/ 614 h 1107"/>
                <a:gd name="T16" fmla="*/ 137 w 1031"/>
                <a:gd name="T17" fmla="*/ 876 h 1107"/>
                <a:gd name="T18" fmla="*/ 501 w 1031"/>
                <a:gd name="T19" fmla="*/ 1103 h 1107"/>
                <a:gd name="T20" fmla="*/ 530 w 1031"/>
                <a:gd name="T21" fmla="*/ 1103 h 1107"/>
                <a:gd name="T22" fmla="*/ 894 w 1031"/>
                <a:gd name="T23" fmla="*/ 876 h 1107"/>
                <a:gd name="T24" fmla="*/ 1023 w 1031"/>
                <a:gd name="T25" fmla="*/ 614 h 1107"/>
                <a:gd name="T26" fmla="*/ 1027 w 1031"/>
                <a:gd name="T27" fmla="*/ 592 h 1107"/>
                <a:gd name="T28" fmla="*/ 515 w 1031"/>
                <a:gd name="T29" fmla="*/ 594 h 1107"/>
                <a:gd name="T30" fmla="*/ 515 w 1031"/>
                <a:gd name="T31" fmla="*/ 225 h 1107"/>
                <a:gd name="T32" fmla="*/ 515 w 1031"/>
                <a:gd name="T33" fmla="*/ 594 h 1107"/>
                <a:gd name="T34" fmla="*/ 993 w 1031"/>
                <a:gd name="T35" fmla="*/ 222 h 1107"/>
                <a:gd name="T36" fmla="*/ 537 w 1031"/>
                <a:gd name="T37" fmla="*/ 204 h 1107"/>
                <a:gd name="T38" fmla="*/ 360 w 1031"/>
                <a:gd name="T39" fmla="*/ 35 h 1107"/>
                <a:gd name="T40" fmla="*/ 170 w 1031"/>
                <a:gd name="T41" fmla="*/ 390 h 1107"/>
                <a:gd name="T42" fmla="*/ 360 w 1031"/>
                <a:gd name="T43" fmla="*/ 35 h 1107"/>
                <a:gd name="T44" fmla="*/ 493 w 1031"/>
                <a:gd name="T45" fmla="*/ 615 h 1107"/>
                <a:gd name="T46" fmla="*/ 37 w 1031"/>
                <a:gd name="T47" fmla="*/ 597 h 1107"/>
                <a:gd name="T48" fmla="*/ 835 w 1031"/>
                <a:gd name="T49" fmla="*/ 859 h 1107"/>
                <a:gd name="T50" fmla="*/ 196 w 1031"/>
                <a:gd name="T51" fmla="*/ 859 h 1107"/>
                <a:gd name="T52" fmla="*/ 349 w 1031"/>
                <a:gd name="T53" fmla="*/ 828 h 1107"/>
                <a:gd name="T54" fmla="*/ 515 w 1031"/>
                <a:gd name="T55" fmla="*/ 658 h 1107"/>
                <a:gd name="T56" fmla="*/ 681 w 1031"/>
                <a:gd name="T57" fmla="*/ 828 h 1107"/>
                <a:gd name="T58" fmla="*/ 835 w 1031"/>
                <a:gd name="T59" fmla="*/ 859 h 1107"/>
                <a:gd name="T60" fmla="*/ 537 w 1031"/>
                <a:gd name="T61" fmla="*/ 615 h 1107"/>
                <a:gd name="T62" fmla="*/ 993 w 1031"/>
                <a:gd name="T63" fmla="*/ 597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1" h="1107">
                  <a:moveTo>
                    <a:pt x="883" y="409"/>
                  </a:moveTo>
                  <a:cubicBezTo>
                    <a:pt x="1027" y="227"/>
                    <a:pt x="1027" y="227"/>
                    <a:pt x="1027" y="227"/>
                  </a:cubicBezTo>
                  <a:cubicBezTo>
                    <a:pt x="1030" y="224"/>
                    <a:pt x="1031" y="219"/>
                    <a:pt x="1030" y="215"/>
                  </a:cubicBezTo>
                  <a:cubicBezTo>
                    <a:pt x="1029" y="211"/>
                    <a:pt x="1026" y="207"/>
                    <a:pt x="1023" y="205"/>
                  </a:cubicBezTo>
                  <a:cubicBezTo>
                    <a:pt x="674" y="4"/>
                    <a:pt x="674" y="4"/>
                    <a:pt x="674" y="4"/>
                  </a:cubicBezTo>
                  <a:cubicBezTo>
                    <a:pt x="667" y="0"/>
                    <a:pt x="659" y="1"/>
                    <a:pt x="655" y="7"/>
                  </a:cubicBezTo>
                  <a:cubicBezTo>
                    <a:pt x="515" y="184"/>
                    <a:pt x="515" y="184"/>
                    <a:pt x="515" y="184"/>
                  </a:cubicBezTo>
                  <a:cubicBezTo>
                    <a:pt x="376" y="7"/>
                    <a:pt x="376" y="7"/>
                    <a:pt x="376" y="7"/>
                  </a:cubicBezTo>
                  <a:cubicBezTo>
                    <a:pt x="371" y="1"/>
                    <a:pt x="363" y="0"/>
                    <a:pt x="357" y="4"/>
                  </a:cubicBezTo>
                  <a:cubicBezTo>
                    <a:pt x="8" y="205"/>
                    <a:pt x="8" y="205"/>
                    <a:pt x="8" y="205"/>
                  </a:cubicBezTo>
                  <a:cubicBezTo>
                    <a:pt x="4" y="207"/>
                    <a:pt x="1" y="211"/>
                    <a:pt x="1" y="215"/>
                  </a:cubicBezTo>
                  <a:cubicBezTo>
                    <a:pt x="0" y="219"/>
                    <a:pt x="1" y="224"/>
                    <a:pt x="3" y="227"/>
                  </a:cubicBezTo>
                  <a:cubicBezTo>
                    <a:pt x="147" y="409"/>
                    <a:pt x="147" y="409"/>
                    <a:pt x="147" y="409"/>
                  </a:cubicBezTo>
                  <a:cubicBezTo>
                    <a:pt x="3" y="592"/>
                    <a:pt x="3" y="592"/>
                    <a:pt x="3" y="592"/>
                  </a:cubicBezTo>
                  <a:cubicBezTo>
                    <a:pt x="1" y="595"/>
                    <a:pt x="0" y="600"/>
                    <a:pt x="1" y="604"/>
                  </a:cubicBezTo>
                  <a:cubicBezTo>
                    <a:pt x="1" y="608"/>
                    <a:pt x="4" y="612"/>
                    <a:pt x="8" y="614"/>
                  </a:cubicBezTo>
                  <a:cubicBezTo>
                    <a:pt x="137" y="688"/>
                    <a:pt x="137" y="688"/>
                    <a:pt x="137" y="688"/>
                  </a:cubicBezTo>
                  <a:cubicBezTo>
                    <a:pt x="137" y="876"/>
                    <a:pt x="137" y="876"/>
                    <a:pt x="137" y="876"/>
                  </a:cubicBezTo>
                  <a:cubicBezTo>
                    <a:pt x="137" y="886"/>
                    <a:pt x="142" y="896"/>
                    <a:pt x="151" y="901"/>
                  </a:cubicBezTo>
                  <a:cubicBezTo>
                    <a:pt x="501" y="1103"/>
                    <a:pt x="501" y="1103"/>
                    <a:pt x="501" y="1103"/>
                  </a:cubicBezTo>
                  <a:cubicBezTo>
                    <a:pt x="505" y="1105"/>
                    <a:pt x="510" y="1107"/>
                    <a:pt x="515" y="1107"/>
                  </a:cubicBezTo>
                  <a:cubicBezTo>
                    <a:pt x="520" y="1107"/>
                    <a:pt x="525" y="1105"/>
                    <a:pt x="530" y="1103"/>
                  </a:cubicBezTo>
                  <a:cubicBezTo>
                    <a:pt x="879" y="901"/>
                    <a:pt x="879" y="901"/>
                    <a:pt x="879" y="901"/>
                  </a:cubicBezTo>
                  <a:cubicBezTo>
                    <a:pt x="888" y="896"/>
                    <a:pt x="894" y="886"/>
                    <a:pt x="894" y="876"/>
                  </a:cubicBezTo>
                  <a:cubicBezTo>
                    <a:pt x="894" y="688"/>
                    <a:pt x="894" y="688"/>
                    <a:pt x="894" y="688"/>
                  </a:cubicBezTo>
                  <a:cubicBezTo>
                    <a:pt x="1023" y="614"/>
                    <a:pt x="1023" y="614"/>
                    <a:pt x="1023" y="614"/>
                  </a:cubicBezTo>
                  <a:cubicBezTo>
                    <a:pt x="1026" y="612"/>
                    <a:pt x="1029" y="608"/>
                    <a:pt x="1030" y="604"/>
                  </a:cubicBezTo>
                  <a:cubicBezTo>
                    <a:pt x="1031" y="600"/>
                    <a:pt x="1030" y="595"/>
                    <a:pt x="1027" y="592"/>
                  </a:cubicBezTo>
                  <a:lnTo>
                    <a:pt x="883" y="409"/>
                  </a:lnTo>
                  <a:close/>
                  <a:moveTo>
                    <a:pt x="515" y="594"/>
                  </a:moveTo>
                  <a:cubicBezTo>
                    <a:pt x="196" y="409"/>
                    <a:pt x="196" y="409"/>
                    <a:pt x="196" y="409"/>
                  </a:cubicBezTo>
                  <a:cubicBezTo>
                    <a:pt x="515" y="225"/>
                    <a:pt x="515" y="225"/>
                    <a:pt x="515" y="225"/>
                  </a:cubicBezTo>
                  <a:cubicBezTo>
                    <a:pt x="835" y="409"/>
                    <a:pt x="835" y="409"/>
                    <a:pt x="835" y="409"/>
                  </a:cubicBezTo>
                  <a:lnTo>
                    <a:pt x="515" y="594"/>
                  </a:lnTo>
                  <a:close/>
                  <a:moveTo>
                    <a:pt x="670" y="35"/>
                  </a:moveTo>
                  <a:cubicBezTo>
                    <a:pt x="993" y="222"/>
                    <a:pt x="993" y="222"/>
                    <a:pt x="993" y="222"/>
                  </a:cubicBezTo>
                  <a:cubicBezTo>
                    <a:pt x="861" y="390"/>
                    <a:pt x="861" y="390"/>
                    <a:pt x="861" y="390"/>
                  </a:cubicBezTo>
                  <a:cubicBezTo>
                    <a:pt x="537" y="204"/>
                    <a:pt x="537" y="204"/>
                    <a:pt x="537" y="204"/>
                  </a:cubicBezTo>
                  <a:lnTo>
                    <a:pt x="670" y="35"/>
                  </a:lnTo>
                  <a:close/>
                  <a:moveTo>
                    <a:pt x="360" y="35"/>
                  </a:moveTo>
                  <a:cubicBezTo>
                    <a:pt x="493" y="204"/>
                    <a:pt x="493" y="204"/>
                    <a:pt x="493" y="204"/>
                  </a:cubicBezTo>
                  <a:cubicBezTo>
                    <a:pt x="170" y="390"/>
                    <a:pt x="170" y="390"/>
                    <a:pt x="170" y="390"/>
                  </a:cubicBezTo>
                  <a:cubicBezTo>
                    <a:pt x="37" y="222"/>
                    <a:pt x="37" y="222"/>
                    <a:pt x="37" y="222"/>
                  </a:cubicBezTo>
                  <a:lnTo>
                    <a:pt x="360" y="35"/>
                  </a:lnTo>
                  <a:close/>
                  <a:moveTo>
                    <a:pt x="170" y="428"/>
                  </a:moveTo>
                  <a:cubicBezTo>
                    <a:pt x="493" y="615"/>
                    <a:pt x="493" y="615"/>
                    <a:pt x="493" y="615"/>
                  </a:cubicBezTo>
                  <a:cubicBezTo>
                    <a:pt x="360" y="783"/>
                    <a:pt x="360" y="783"/>
                    <a:pt x="360" y="783"/>
                  </a:cubicBezTo>
                  <a:cubicBezTo>
                    <a:pt x="37" y="597"/>
                    <a:pt x="37" y="597"/>
                    <a:pt x="37" y="597"/>
                  </a:cubicBezTo>
                  <a:lnTo>
                    <a:pt x="170" y="428"/>
                  </a:lnTo>
                  <a:close/>
                  <a:moveTo>
                    <a:pt x="835" y="859"/>
                  </a:moveTo>
                  <a:cubicBezTo>
                    <a:pt x="515" y="1043"/>
                    <a:pt x="515" y="1043"/>
                    <a:pt x="515" y="1043"/>
                  </a:cubicBezTo>
                  <a:cubicBezTo>
                    <a:pt x="196" y="859"/>
                    <a:pt x="196" y="859"/>
                    <a:pt x="196" y="859"/>
                  </a:cubicBezTo>
                  <a:cubicBezTo>
                    <a:pt x="196" y="739"/>
                    <a:pt x="196" y="739"/>
                    <a:pt x="196" y="739"/>
                  </a:cubicBezTo>
                  <a:cubicBezTo>
                    <a:pt x="349" y="828"/>
                    <a:pt x="349" y="828"/>
                    <a:pt x="349" y="828"/>
                  </a:cubicBezTo>
                  <a:cubicBezTo>
                    <a:pt x="362" y="835"/>
                    <a:pt x="378" y="832"/>
                    <a:pt x="387" y="821"/>
                  </a:cubicBezTo>
                  <a:cubicBezTo>
                    <a:pt x="515" y="658"/>
                    <a:pt x="515" y="658"/>
                    <a:pt x="515" y="658"/>
                  </a:cubicBezTo>
                  <a:cubicBezTo>
                    <a:pt x="643" y="821"/>
                    <a:pt x="643" y="821"/>
                    <a:pt x="643" y="821"/>
                  </a:cubicBezTo>
                  <a:cubicBezTo>
                    <a:pt x="652" y="832"/>
                    <a:pt x="668" y="835"/>
                    <a:pt x="681" y="828"/>
                  </a:cubicBezTo>
                  <a:cubicBezTo>
                    <a:pt x="835" y="739"/>
                    <a:pt x="835" y="739"/>
                    <a:pt x="835" y="739"/>
                  </a:cubicBezTo>
                  <a:lnTo>
                    <a:pt x="835" y="859"/>
                  </a:lnTo>
                  <a:close/>
                  <a:moveTo>
                    <a:pt x="670" y="783"/>
                  </a:moveTo>
                  <a:cubicBezTo>
                    <a:pt x="537" y="615"/>
                    <a:pt x="537" y="615"/>
                    <a:pt x="537" y="615"/>
                  </a:cubicBezTo>
                  <a:cubicBezTo>
                    <a:pt x="861" y="428"/>
                    <a:pt x="861" y="428"/>
                    <a:pt x="861" y="428"/>
                  </a:cubicBezTo>
                  <a:cubicBezTo>
                    <a:pt x="993" y="597"/>
                    <a:pt x="993" y="597"/>
                    <a:pt x="993" y="597"/>
                  </a:cubicBezTo>
                  <a:lnTo>
                    <a:pt x="670" y="783"/>
                  </a:lnTo>
                  <a:close/>
                </a:path>
              </a:pathLst>
            </a:custGeom>
            <a:solidFill>
              <a:srgbClr val="1E69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" name="组合 34"/>
          <p:cNvGrpSpPr>
            <a:grpSpLocks/>
          </p:cNvGrpSpPr>
          <p:nvPr/>
        </p:nvGrpSpPr>
        <p:grpSpPr bwMode="auto">
          <a:xfrm>
            <a:off x="407988" y="1834220"/>
            <a:ext cx="619125" cy="619125"/>
            <a:chOff x="0" y="0"/>
            <a:chExt cx="619264" cy="619264"/>
          </a:xfrm>
        </p:grpSpPr>
        <p:sp>
          <p:nvSpPr>
            <p:cNvPr id="34" name="椭圆 5"/>
            <p:cNvSpPr>
              <a:spLocks noChangeArrowheads="1"/>
            </p:cNvSpPr>
            <p:nvPr/>
          </p:nvSpPr>
          <p:spPr bwMode="auto">
            <a:xfrm>
              <a:off x="0" y="0"/>
              <a:ext cx="619264" cy="619264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35" name="组合 20"/>
            <p:cNvPicPr>
              <a:picLocks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01" y="96923"/>
              <a:ext cx="402426" cy="384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文本框 35"/>
          <p:cNvSpPr txBox="1">
            <a:spLocks noChangeArrowheads="1"/>
          </p:cNvSpPr>
          <p:nvPr/>
        </p:nvSpPr>
        <p:spPr bwMode="auto">
          <a:xfrm>
            <a:off x="1087437" y="1543617"/>
            <a:ext cx="223996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en-US" altLang="zh-C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Purpose:</a:t>
            </a:r>
            <a:r>
              <a:rPr lang="zh-CN" alt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implement</a:t>
            </a:r>
            <a:r>
              <a:rPr lang="zh-CN" alt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high-performance</a:t>
            </a:r>
            <a:r>
              <a:rPr lang="zh-CN" alt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and</a:t>
            </a:r>
            <a:r>
              <a:rPr lang="zh-CN" alt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explainable</a:t>
            </a:r>
            <a:r>
              <a:rPr lang="zh-CN" alt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model</a:t>
            </a:r>
            <a:endParaRPr lang="zh-CN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文本框 39"/>
          <p:cNvSpPr txBox="1">
            <a:spLocks noChangeArrowheads="1"/>
          </p:cNvSpPr>
          <p:nvPr/>
        </p:nvSpPr>
        <p:spPr bwMode="auto">
          <a:xfrm>
            <a:off x="1087437" y="2857411"/>
            <a:ext cx="223996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en-US" altLang="zh-C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Definition:</a:t>
            </a:r>
          </a:p>
          <a:p>
            <a:pPr eaLnBrk="1" hangingPunct="1"/>
            <a:r>
              <a:rPr lang="en-US" altLang="zh-C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zh-CN" alt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classic</a:t>
            </a:r>
            <a:r>
              <a:rPr lang="zh-CN" alt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technique</a:t>
            </a:r>
            <a:r>
              <a:rPr lang="zh-CN" alt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from</a:t>
            </a:r>
            <a:r>
              <a:rPr lang="zh-CN" alt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robust</a:t>
            </a:r>
            <a:r>
              <a:rPr lang="zh-CN" alt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statistics</a:t>
            </a:r>
            <a:endParaRPr lang="zh-CN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8" name="直接连接符 11"/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文本框 12"/>
          <p:cNvSpPr txBox="1">
            <a:spLocks noChangeArrowheads="1"/>
          </p:cNvSpPr>
          <p:nvPr/>
        </p:nvSpPr>
        <p:spPr bwMode="auto">
          <a:xfrm>
            <a:off x="368301" y="247651"/>
            <a:ext cx="588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 smtClean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</a:t>
            </a:r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5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40" name="文本框 22"/>
          <p:cNvSpPr txBox="1">
            <a:spLocks noChangeArrowheads="1"/>
          </p:cNvSpPr>
          <p:nvPr/>
        </p:nvSpPr>
        <p:spPr bwMode="auto">
          <a:xfrm>
            <a:off x="1036638" y="404815"/>
            <a:ext cx="7593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en-US" altLang="zh-CN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INFLUENCE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FUNCTION</a:t>
            </a:r>
            <a:endParaRPr lang="zh-CN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0628748" y="288394"/>
            <a:ext cx="1155265" cy="592374"/>
            <a:chOff x="7398505" y="1051370"/>
            <a:chExt cx="1155265" cy="592374"/>
          </a:xfrm>
        </p:grpSpPr>
        <p:sp>
          <p:nvSpPr>
            <p:cNvPr id="42" name="TextBox 41"/>
            <p:cNvSpPr txBox="1"/>
            <p:nvPr/>
          </p:nvSpPr>
          <p:spPr>
            <a:xfrm>
              <a:off x="7398505" y="1051370"/>
              <a:ext cx="1153359" cy="584775"/>
            </a:xfrm>
            <a:prstGeom prst="rect">
              <a:avLst/>
            </a:prstGeom>
            <a:solidFill>
              <a:schemeClr val="bg1">
                <a:lumMod val="85000"/>
                <a:alpha val="64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3200" dirty="0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6544" y="1064624"/>
              <a:ext cx="548640" cy="57912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5130" y="1075141"/>
              <a:ext cx="548640" cy="548640"/>
            </a:xfrm>
            <a:prstGeom prst="rect">
              <a:avLst/>
            </a:prstGeom>
          </p:spPr>
        </p:pic>
      </p:grpSp>
      <p:grpSp>
        <p:nvGrpSpPr>
          <p:cNvPr id="46" name="组合 33"/>
          <p:cNvGrpSpPr>
            <a:grpSpLocks/>
          </p:cNvGrpSpPr>
          <p:nvPr/>
        </p:nvGrpSpPr>
        <p:grpSpPr bwMode="auto">
          <a:xfrm>
            <a:off x="453616" y="4461808"/>
            <a:ext cx="619125" cy="619125"/>
            <a:chOff x="0" y="0"/>
            <a:chExt cx="619264" cy="619264"/>
          </a:xfrm>
        </p:grpSpPr>
        <p:sp>
          <p:nvSpPr>
            <p:cNvPr id="47" name="椭圆 16"/>
            <p:cNvSpPr>
              <a:spLocks noChangeArrowheads="1"/>
            </p:cNvSpPr>
            <p:nvPr/>
          </p:nvSpPr>
          <p:spPr bwMode="auto">
            <a:xfrm>
              <a:off x="0" y="0"/>
              <a:ext cx="619264" cy="619264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8" name="Freeform 11"/>
            <p:cNvSpPr>
              <a:spLocks noEditPoints="1"/>
            </p:cNvSpPr>
            <p:nvPr/>
          </p:nvSpPr>
          <p:spPr bwMode="auto">
            <a:xfrm>
              <a:off x="117160" y="171096"/>
              <a:ext cx="384943" cy="325195"/>
            </a:xfrm>
            <a:custGeom>
              <a:avLst/>
              <a:gdLst>
                <a:gd name="T0" fmla="*/ 1027 w 1031"/>
                <a:gd name="T1" fmla="*/ 227 h 1107"/>
                <a:gd name="T2" fmla="*/ 1023 w 1031"/>
                <a:gd name="T3" fmla="*/ 205 h 1107"/>
                <a:gd name="T4" fmla="*/ 655 w 1031"/>
                <a:gd name="T5" fmla="*/ 7 h 1107"/>
                <a:gd name="T6" fmla="*/ 376 w 1031"/>
                <a:gd name="T7" fmla="*/ 7 h 1107"/>
                <a:gd name="T8" fmla="*/ 8 w 1031"/>
                <a:gd name="T9" fmla="*/ 205 h 1107"/>
                <a:gd name="T10" fmla="*/ 3 w 1031"/>
                <a:gd name="T11" fmla="*/ 227 h 1107"/>
                <a:gd name="T12" fmla="*/ 3 w 1031"/>
                <a:gd name="T13" fmla="*/ 592 h 1107"/>
                <a:gd name="T14" fmla="*/ 8 w 1031"/>
                <a:gd name="T15" fmla="*/ 614 h 1107"/>
                <a:gd name="T16" fmla="*/ 137 w 1031"/>
                <a:gd name="T17" fmla="*/ 876 h 1107"/>
                <a:gd name="T18" fmla="*/ 501 w 1031"/>
                <a:gd name="T19" fmla="*/ 1103 h 1107"/>
                <a:gd name="T20" fmla="*/ 530 w 1031"/>
                <a:gd name="T21" fmla="*/ 1103 h 1107"/>
                <a:gd name="T22" fmla="*/ 894 w 1031"/>
                <a:gd name="T23" fmla="*/ 876 h 1107"/>
                <a:gd name="T24" fmla="*/ 1023 w 1031"/>
                <a:gd name="T25" fmla="*/ 614 h 1107"/>
                <a:gd name="T26" fmla="*/ 1027 w 1031"/>
                <a:gd name="T27" fmla="*/ 592 h 1107"/>
                <a:gd name="T28" fmla="*/ 515 w 1031"/>
                <a:gd name="T29" fmla="*/ 594 h 1107"/>
                <a:gd name="T30" fmla="*/ 515 w 1031"/>
                <a:gd name="T31" fmla="*/ 225 h 1107"/>
                <a:gd name="T32" fmla="*/ 515 w 1031"/>
                <a:gd name="T33" fmla="*/ 594 h 1107"/>
                <a:gd name="T34" fmla="*/ 993 w 1031"/>
                <a:gd name="T35" fmla="*/ 222 h 1107"/>
                <a:gd name="T36" fmla="*/ 537 w 1031"/>
                <a:gd name="T37" fmla="*/ 204 h 1107"/>
                <a:gd name="T38" fmla="*/ 360 w 1031"/>
                <a:gd name="T39" fmla="*/ 35 h 1107"/>
                <a:gd name="T40" fmla="*/ 170 w 1031"/>
                <a:gd name="T41" fmla="*/ 390 h 1107"/>
                <a:gd name="T42" fmla="*/ 360 w 1031"/>
                <a:gd name="T43" fmla="*/ 35 h 1107"/>
                <a:gd name="T44" fmla="*/ 493 w 1031"/>
                <a:gd name="T45" fmla="*/ 615 h 1107"/>
                <a:gd name="T46" fmla="*/ 37 w 1031"/>
                <a:gd name="T47" fmla="*/ 597 h 1107"/>
                <a:gd name="T48" fmla="*/ 835 w 1031"/>
                <a:gd name="T49" fmla="*/ 859 h 1107"/>
                <a:gd name="T50" fmla="*/ 196 w 1031"/>
                <a:gd name="T51" fmla="*/ 859 h 1107"/>
                <a:gd name="T52" fmla="*/ 349 w 1031"/>
                <a:gd name="T53" fmla="*/ 828 h 1107"/>
                <a:gd name="T54" fmla="*/ 515 w 1031"/>
                <a:gd name="T55" fmla="*/ 658 h 1107"/>
                <a:gd name="T56" fmla="*/ 681 w 1031"/>
                <a:gd name="T57" fmla="*/ 828 h 1107"/>
                <a:gd name="T58" fmla="*/ 835 w 1031"/>
                <a:gd name="T59" fmla="*/ 859 h 1107"/>
                <a:gd name="T60" fmla="*/ 537 w 1031"/>
                <a:gd name="T61" fmla="*/ 615 h 1107"/>
                <a:gd name="T62" fmla="*/ 993 w 1031"/>
                <a:gd name="T63" fmla="*/ 597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1" h="1107">
                  <a:moveTo>
                    <a:pt x="883" y="409"/>
                  </a:moveTo>
                  <a:cubicBezTo>
                    <a:pt x="1027" y="227"/>
                    <a:pt x="1027" y="227"/>
                    <a:pt x="1027" y="227"/>
                  </a:cubicBezTo>
                  <a:cubicBezTo>
                    <a:pt x="1030" y="224"/>
                    <a:pt x="1031" y="219"/>
                    <a:pt x="1030" y="215"/>
                  </a:cubicBezTo>
                  <a:cubicBezTo>
                    <a:pt x="1029" y="211"/>
                    <a:pt x="1026" y="207"/>
                    <a:pt x="1023" y="205"/>
                  </a:cubicBezTo>
                  <a:cubicBezTo>
                    <a:pt x="674" y="4"/>
                    <a:pt x="674" y="4"/>
                    <a:pt x="674" y="4"/>
                  </a:cubicBezTo>
                  <a:cubicBezTo>
                    <a:pt x="667" y="0"/>
                    <a:pt x="659" y="1"/>
                    <a:pt x="655" y="7"/>
                  </a:cubicBezTo>
                  <a:cubicBezTo>
                    <a:pt x="515" y="184"/>
                    <a:pt x="515" y="184"/>
                    <a:pt x="515" y="184"/>
                  </a:cubicBezTo>
                  <a:cubicBezTo>
                    <a:pt x="376" y="7"/>
                    <a:pt x="376" y="7"/>
                    <a:pt x="376" y="7"/>
                  </a:cubicBezTo>
                  <a:cubicBezTo>
                    <a:pt x="371" y="1"/>
                    <a:pt x="363" y="0"/>
                    <a:pt x="357" y="4"/>
                  </a:cubicBezTo>
                  <a:cubicBezTo>
                    <a:pt x="8" y="205"/>
                    <a:pt x="8" y="205"/>
                    <a:pt x="8" y="205"/>
                  </a:cubicBezTo>
                  <a:cubicBezTo>
                    <a:pt x="4" y="207"/>
                    <a:pt x="1" y="211"/>
                    <a:pt x="1" y="215"/>
                  </a:cubicBezTo>
                  <a:cubicBezTo>
                    <a:pt x="0" y="219"/>
                    <a:pt x="1" y="224"/>
                    <a:pt x="3" y="227"/>
                  </a:cubicBezTo>
                  <a:cubicBezTo>
                    <a:pt x="147" y="409"/>
                    <a:pt x="147" y="409"/>
                    <a:pt x="147" y="409"/>
                  </a:cubicBezTo>
                  <a:cubicBezTo>
                    <a:pt x="3" y="592"/>
                    <a:pt x="3" y="592"/>
                    <a:pt x="3" y="592"/>
                  </a:cubicBezTo>
                  <a:cubicBezTo>
                    <a:pt x="1" y="595"/>
                    <a:pt x="0" y="600"/>
                    <a:pt x="1" y="604"/>
                  </a:cubicBezTo>
                  <a:cubicBezTo>
                    <a:pt x="1" y="608"/>
                    <a:pt x="4" y="612"/>
                    <a:pt x="8" y="614"/>
                  </a:cubicBezTo>
                  <a:cubicBezTo>
                    <a:pt x="137" y="688"/>
                    <a:pt x="137" y="688"/>
                    <a:pt x="137" y="688"/>
                  </a:cubicBezTo>
                  <a:cubicBezTo>
                    <a:pt x="137" y="876"/>
                    <a:pt x="137" y="876"/>
                    <a:pt x="137" y="876"/>
                  </a:cubicBezTo>
                  <a:cubicBezTo>
                    <a:pt x="137" y="886"/>
                    <a:pt x="142" y="896"/>
                    <a:pt x="151" y="901"/>
                  </a:cubicBezTo>
                  <a:cubicBezTo>
                    <a:pt x="501" y="1103"/>
                    <a:pt x="501" y="1103"/>
                    <a:pt x="501" y="1103"/>
                  </a:cubicBezTo>
                  <a:cubicBezTo>
                    <a:pt x="505" y="1105"/>
                    <a:pt x="510" y="1107"/>
                    <a:pt x="515" y="1107"/>
                  </a:cubicBezTo>
                  <a:cubicBezTo>
                    <a:pt x="520" y="1107"/>
                    <a:pt x="525" y="1105"/>
                    <a:pt x="530" y="1103"/>
                  </a:cubicBezTo>
                  <a:cubicBezTo>
                    <a:pt x="879" y="901"/>
                    <a:pt x="879" y="901"/>
                    <a:pt x="879" y="901"/>
                  </a:cubicBezTo>
                  <a:cubicBezTo>
                    <a:pt x="888" y="896"/>
                    <a:pt x="894" y="886"/>
                    <a:pt x="894" y="876"/>
                  </a:cubicBezTo>
                  <a:cubicBezTo>
                    <a:pt x="894" y="688"/>
                    <a:pt x="894" y="688"/>
                    <a:pt x="894" y="688"/>
                  </a:cubicBezTo>
                  <a:cubicBezTo>
                    <a:pt x="1023" y="614"/>
                    <a:pt x="1023" y="614"/>
                    <a:pt x="1023" y="614"/>
                  </a:cubicBezTo>
                  <a:cubicBezTo>
                    <a:pt x="1026" y="612"/>
                    <a:pt x="1029" y="608"/>
                    <a:pt x="1030" y="604"/>
                  </a:cubicBezTo>
                  <a:cubicBezTo>
                    <a:pt x="1031" y="600"/>
                    <a:pt x="1030" y="595"/>
                    <a:pt x="1027" y="592"/>
                  </a:cubicBezTo>
                  <a:lnTo>
                    <a:pt x="883" y="409"/>
                  </a:lnTo>
                  <a:close/>
                  <a:moveTo>
                    <a:pt x="515" y="594"/>
                  </a:moveTo>
                  <a:cubicBezTo>
                    <a:pt x="196" y="409"/>
                    <a:pt x="196" y="409"/>
                    <a:pt x="196" y="409"/>
                  </a:cubicBezTo>
                  <a:cubicBezTo>
                    <a:pt x="515" y="225"/>
                    <a:pt x="515" y="225"/>
                    <a:pt x="515" y="225"/>
                  </a:cubicBezTo>
                  <a:cubicBezTo>
                    <a:pt x="835" y="409"/>
                    <a:pt x="835" y="409"/>
                    <a:pt x="835" y="409"/>
                  </a:cubicBezTo>
                  <a:lnTo>
                    <a:pt x="515" y="594"/>
                  </a:lnTo>
                  <a:close/>
                  <a:moveTo>
                    <a:pt x="670" y="35"/>
                  </a:moveTo>
                  <a:cubicBezTo>
                    <a:pt x="993" y="222"/>
                    <a:pt x="993" y="222"/>
                    <a:pt x="993" y="222"/>
                  </a:cubicBezTo>
                  <a:cubicBezTo>
                    <a:pt x="861" y="390"/>
                    <a:pt x="861" y="390"/>
                    <a:pt x="861" y="390"/>
                  </a:cubicBezTo>
                  <a:cubicBezTo>
                    <a:pt x="537" y="204"/>
                    <a:pt x="537" y="204"/>
                    <a:pt x="537" y="204"/>
                  </a:cubicBezTo>
                  <a:lnTo>
                    <a:pt x="670" y="35"/>
                  </a:lnTo>
                  <a:close/>
                  <a:moveTo>
                    <a:pt x="360" y="35"/>
                  </a:moveTo>
                  <a:cubicBezTo>
                    <a:pt x="493" y="204"/>
                    <a:pt x="493" y="204"/>
                    <a:pt x="493" y="204"/>
                  </a:cubicBezTo>
                  <a:cubicBezTo>
                    <a:pt x="170" y="390"/>
                    <a:pt x="170" y="390"/>
                    <a:pt x="170" y="390"/>
                  </a:cubicBezTo>
                  <a:cubicBezTo>
                    <a:pt x="37" y="222"/>
                    <a:pt x="37" y="222"/>
                    <a:pt x="37" y="222"/>
                  </a:cubicBezTo>
                  <a:lnTo>
                    <a:pt x="360" y="35"/>
                  </a:lnTo>
                  <a:close/>
                  <a:moveTo>
                    <a:pt x="170" y="428"/>
                  </a:moveTo>
                  <a:cubicBezTo>
                    <a:pt x="493" y="615"/>
                    <a:pt x="493" y="615"/>
                    <a:pt x="493" y="615"/>
                  </a:cubicBezTo>
                  <a:cubicBezTo>
                    <a:pt x="360" y="783"/>
                    <a:pt x="360" y="783"/>
                    <a:pt x="360" y="783"/>
                  </a:cubicBezTo>
                  <a:cubicBezTo>
                    <a:pt x="37" y="597"/>
                    <a:pt x="37" y="597"/>
                    <a:pt x="37" y="597"/>
                  </a:cubicBezTo>
                  <a:lnTo>
                    <a:pt x="170" y="428"/>
                  </a:lnTo>
                  <a:close/>
                  <a:moveTo>
                    <a:pt x="835" y="859"/>
                  </a:moveTo>
                  <a:cubicBezTo>
                    <a:pt x="515" y="1043"/>
                    <a:pt x="515" y="1043"/>
                    <a:pt x="515" y="1043"/>
                  </a:cubicBezTo>
                  <a:cubicBezTo>
                    <a:pt x="196" y="859"/>
                    <a:pt x="196" y="859"/>
                    <a:pt x="196" y="859"/>
                  </a:cubicBezTo>
                  <a:cubicBezTo>
                    <a:pt x="196" y="739"/>
                    <a:pt x="196" y="739"/>
                    <a:pt x="196" y="739"/>
                  </a:cubicBezTo>
                  <a:cubicBezTo>
                    <a:pt x="349" y="828"/>
                    <a:pt x="349" y="828"/>
                    <a:pt x="349" y="828"/>
                  </a:cubicBezTo>
                  <a:cubicBezTo>
                    <a:pt x="362" y="835"/>
                    <a:pt x="378" y="832"/>
                    <a:pt x="387" y="821"/>
                  </a:cubicBezTo>
                  <a:cubicBezTo>
                    <a:pt x="515" y="658"/>
                    <a:pt x="515" y="658"/>
                    <a:pt x="515" y="658"/>
                  </a:cubicBezTo>
                  <a:cubicBezTo>
                    <a:pt x="643" y="821"/>
                    <a:pt x="643" y="821"/>
                    <a:pt x="643" y="821"/>
                  </a:cubicBezTo>
                  <a:cubicBezTo>
                    <a:pt x="652" y="832"/>
                    <a:pt x="668" y="835"/>
                    <a:pt x="681" y="828"/>
                  </a:cubicBezTo>
                  <a:cubicBezTo>
                    <a:pt x="835" y="739"/>
                    <a:pt x="835" y="739"/>
                    <a:pt x="835" y="739"/>
                  </a:cubicBezTo>
                  <a:lnTo>
                    <a:pt x="835" y="859"/>
                  </a:lnTo>
                  <a:close/>
                  <a:moveTo>
                    <a:pt x="670" y="783"/>
                  </a:moveTo>
                  <a:cubicBezTo>
                    <a:pt x="537" y="615"/>
                    <a:pt x="537" y="615"/>
                    <a:pt x="537" y="615"/>
                  </a:cubicBezTo>
                  <a:cubicBezTo>
                    <a:pt x="861" y="428"/>
                    <a:pt x="861" y="428"/>
                    <a:pt x="861" y="428"/>
                  </a:cubicBezTo>
                  <a:cubicBezTo>
                    <a:pt x="993" y="597"/>
                    <a:pt x="993" y="597"/>
                    <a:pt x="993" y="597"/>
                  </a:cubicBezTo>
                  <a:lnTo>
                    <a:pt x="670" y="783"/>
                  </a:lnTo>
                  <a:close/>
                </a:path>
              </a:pathLst>
            </a:custGeom>
            <a:solidFill>
              <a:srgbClr val="1E69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9" name="文本框 39"/>
          <p:cNvSpPr txBox="1">
            <a:spLocks noChangeArrowheads="1"/>
          </p:cNvSpPr>
          <p:nvPr/>
        </p:nvSpPr>
        <p:spPr bwMode="auto">
          <a:xfrm>
            <a:off x="1157288" y="4448204"/>
            <a:ext cx="22399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en-US" altLang="zh-C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Suitable</a:t>
            </a:r>
            <a:r>
              <a:rPr lang="zh-CN" alt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for</a:t>
            </a:r>
            <a:r>
              <a:rPr lang="zh-CN" alt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multiple</a:t>
            </a:r>
            <a:r>
              <a:rPr lang="zh-CN" alt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purpose</a:t>
            </a:r>
            <a:endParaRPr lang="zh-CN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矩形 40"/>
          <p:cNvSpPr>
            <a:spLocks noChangeArrowheads="1"/>
          </p:cNvSpPr>
          <p:nvPr/>
        </p:nvSpPr>
        <p:spPr bwMode="auto">
          <a:xfrm>
            <a:off x="1087437" y="4984752"/>
            <a:ext cx="217805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endParaRPr lang="zh-CN" altLang="en-US" sz="1100" dirty="0">
              <a:solidFill>
                <a:schemeClr val="bg1"/>
              </a:solidFill>
              <a:latin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107" y="1301044"/>
            <a:ext cx="7620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67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9220" name="直接连接符 11"/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1" name="文本框 12"/>
          <p:cNvSpPr txBox="1">
            <a:spLocks noChangeArrowheads="1"/>
          </p:cNvSpPr>
          <p:nvPr/>
        </p:nvSpPr>
        <p:spPr bwMode="auto">
          <a:xfrm>
            <a:off x="398463" y="247651"/>
            <a:ext cx="5905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 smtClean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</a:t>
            </a:r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6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9222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6" name="矩形 8"/>
          <p:cNvSpPr>
            <a:spLocks noChangeArrowheads="1"/>
          </p:cNvSpPr>
          <p:nvPr/>
        </p:nvSpPr>
        <p:spPr bwMode="auto">
          <a:xfrm>
            <a:off x="393068" y="1227053"/>
            <a:ext cx="3798887" cy="225800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9257" name="组合 75"/>
          <p:cNvGrpSpPr>
            <a:grpSpLocks/>
          </p:cNvGrpSpPr>
          <p:nvPr/>
        </p:nvGrpSpPr>
        <p:grpSpPr bwMode="auto">
          <a:xfrm>
            <a:off x="4521709" y="3977725"/>
            <a:ext cx="1174751" cy="1174915"/>
            <a:chOff x="0" y="0"/>
            <a:chExt cx="1175657" cy="1175657"/>
          </a:xfrm>
        </p:grpSpPr>
        <p:sp>
          <p:nvSpPr>
            <p:cNvPr id="9258" name="圆角矩形 4"/>
            <p:cNvSpPr>
              <a:spLocks noChangeArrowheads="1"/>
            </p:cNvSpPr>
            <p:nvPr/>
          </p:nvSpPr>
          <p:spPr bwMode="auto">
            <a:xfrm>
              <a:off x="0" y="0"/>
              <a:ext cx="1175657" cy="1175657"/>
            </a:xfrm>
            <a:prstGeom prst="roundRect">
              <a:avLst>
                <a:gd name="adj" fmla="val 12069"/>
              </a:avLst>
            </a:prstGeom>
            <a:noFill/>
            <a:ln w="15875" cmpd="sng">
              <a:solidFill>
                <a:schemeClr val="bg1">
                  <a:alpha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259" name="Freeform 35"/>
            <p:cNvSpPr>
              <a:spLocks noEditPoints="1"/>
            </p:cNvSpPr>
            <p:nvPr/>
          </p:nvSpPr>
          <p:spPr bwMode="auto">
            <a:xfrm>
              <a:off x="144678" y="291534"/>
              <a:ext cx="881836" cy="592588"/>
            </a:xfrm>
            <a:custGeom>
              <a:avLst/>
              <a:gdLst>
                <a:gd name="T0" fmla="*/ 1756 w 2029"/>
                <a:gd name="T1" fmla="*/ 0 h 1364"/>
                <a:gd name="T2" fmla="*/ 273 w 2029"/>
                <a:gd name="T3" fmla="*/ 0 h 1364"/>
                <a:gd name="T4" fmla="*/ 0 w 2029"/>
                <a:gd name="T5" fmla="*/ 272 h 1364"/>
                <a:gd name="T6" fmla="*/ 0 w 2029"/>
                <a:gd name="T7" fmla="*/ 1092 h 1364"/>
                <a:gd name="T8" fmla="*/ 273 w 2029"/>
                <a:gd name="T9" fmla="*/ 1364 h 1364"/>
                <a:gd name="T10" fmla="*/ 1756 w 2029"/>
                <a:gd name="T11" fmla="*/ 1364 h 1364"/>
                <a:gd name="T12" fmla="*/ 2029 w 2029"/>
                <a:gd name="T13" fmla="*/ 1092 h 1364"/>
                <a:gd name="T14" fmla="*/ 2029 w 2029"/>
                <a:gd name="T15" fmla="*/ 272 h 1364"/>
                <a:gd name="T16" fmla="*/ 1756 w 2029"/>
                <a:gd name="T17" fmla="*/ 0 h 1364"/>
                <a:gd name="T18" fmla="*/ 1362 w 2029"/>
                <a:gd name="T19" fmla="*/ 705 h 1364"/>
                <a:gd name="T20" fmla="*/ 1899 w 2029"/>
                <a:gd name="T21" fmla="*/ 193 h 1364"/>
                <a:gd name="T22" fmla="*/ 1920 w 2029"/>
                <a:gd name="T23" fmla="*/ 272 h 1364"/>
                <a:gd name="T24" fmla="*/ 1920 w 2029"/>
                <a:gd name="T25" fmla="*/ 1092 h 1364"/>
                <a:gd name="T26" fmla="*/ 1891 w 2029"/>
                <a:gd name="T27" fmla="*/ 1184 h 1364"/>
                <a:gd name="T28" fmla="*/ 1362 w 2029"/>
                <a:gd name="T29" fmla="*/ 705 h 1364"/>
                <a:gd name="T30" fmla="*/ 1756 w 2029"/>
                <a:gd name="T31" fmla="*/ 109 h 1364"/>
                <a:gd name="T32" fmla="*/ 1817 w 2029"/>
                <a:gd name="T33" fmla="*/ 121 h 1364"/>
                <a:gd name="T34" fmla="*/ 1015 w 2029"/>
                <a:gd name="T35" fmla="*/ 885 h 1364"/>
                <a:gd name="T36" fmla="*/ 212 w 2029"/>
                <a:gd name="T37" fmla="*/ 121 h 1364"/>
                <a:gd name="T38" fmla="*/ 273 w 2029"/>
                <a:gd name="T39" fmla="*/ 109 h 1364"/>
                <a:gd name="T40" fmla="*/ 1756 w 2029"/>
                <a:gd name="T41" fmla="*/ 109 h 1364"/>
                <a:gd name="T42" fmla="*/ 138 w 2029"/>
                <a:gd name="T43" fmla="*/ 1184 h 1364"/>
                <a:gd name="T44" fmla="*/ 109 w 2029"/>
                <a:gd name="T45" fmla="*/ 1092 h 1364"/>
                <a:gd name="T46" fmla="*/ 109 w 2029"/>
                <a:gd name="T47" fmla="*/ 272 h 1364"/>
                <a:gd name="T48" fmla="*/ 131 w 2029"/>
                <a:gd name="T49" fmla="*/ 193 h 1364"/>
                <a:gd name="T50" fmla="*/ 668 w 2029"/>
                <a:gd name="T51" fmla="*/ 705 h 1364"/>
                <a:gd name="T52" fmla="*/ 138 w 2029"/>
                <a:gd name="T53" fmla="*/ 1184 h 1364"/>
                <a:gd name="T54" fmla="*/ 273 w 2029"/>
                <a:gd name="T55" fmla="*/ 1255 h 1364"/>
                <a:gd name="T56" fmla="*/ 229 w 2029"/>
                <a:gd name="T57" fmla="*/ 1249 h 1364"/>
                <a:gd name="T58" fmla="*/ 747 w 2029"/>
                <a:gd name="T59" fmla="*/ 781 h 1364"/>
                <a:gd name="T60" fmla="*/ 977 w 2029"/>
                <a:gd name="T61" fmla="*/ 1000 h 1364"/>
                <a:gd name="T62" fmla="*/ 1015 w 2029"/>
                <a:gd name="T63" fmla="*/ 1015 h 1364"/>
                <a:gd name="T64" fmla="*/ 1052 w 2029"/>
                <a:gd name="T65" fmla="*/ 1000 h 1364"/>
                <a:gd name="T66" fmla="*/ 1282 w 2029"/>
                <a:gd name="T67" fmla="*/ 781 h 1364"/>
                <a:gd name="T68" fmla="*/ 1800 w 2029"/>
                <a:gd name="T69" fmla="*/ 1249 h 1364"/>
                <a:gd name="T70" fmla="*/ 1756 w 2029"/>
                <a:gd name="T71" fmla="*/ 1255 h 1364"/>
                <a:gd name="T72" fmla="*/ 273 w 2029"/>
                <a:gd name="T73" fmla="*/ 1255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29" h="1364">
                  <a:moveTo>
                    <a:pt x="1756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123" y="0"/>
                    <a:pt x="0" y="122"/>
                    <a:pt x="0" y="272"/>
                  </a:cubicBezTo>
                  <a:cubicBezTo>
                    <a:pt x="0" y="1092"/>
                    <a:pt x="0" y="1092"/>
                    <a:pt x="0" y="1092"/>
                  </a:cubicBezTo>
                  <a:cubicBezTo>
                    <a:pt x="0" y="1242"/>
                    <a:pt x="123" y="1364"/>
                    <a:pt x="273" y="1364"/>
                  </a:cubicBezTo>
                  <a:cubicBezTo>
                    <a:pt x="1756" y="1364"/>
                    <a:pt x="1756" y="1364"/>
                    <a:pt x="1756" y="1364"/>
                  </a:cubicBezTo>
                  <a:cubicBezTo>
                    <a:pt x="1907" y="1364"/>
                    <a:pt x="2029" y="1242"/>
                    <a:pt x="2029" y="1092"/>
                  </a:cubicBezTo>
                  <a:cubicBezTo>
                    <a:pt x="2029" y="272"/>
                    <a:pt x="2029" y="272"/>
                    <a:pt x="2029" y="272"/>
                  </a:cubicBezTo>
                  <a:cubicBezTo>
                    <a:pt x="2029" y="122"/>
                    <a:pt x="1907" y="0"/>
                    <a:pt x="1756" y="0"/>
                  </a:cubicBezTo>
                  <a:close/>
                  <a:moveTo>
                    <a:pt x="1362" y="705"/>
                  </a:moveTo>
                  <a:cubicBezTo>
                    <a:pt x="1899" y="193"/>
                    <a:pt x="1899" y="193"/>
                    <a:pt x="1899" y="193"/>
                  </a:cubicBezTo>
                  <a:cubicBezTo>
                    <a:pt x="1912" y="217"/>
                    <a:pt x="1920" y="244"/>
                    <a:pt x="1920" y="272"/>
                  </a:cubicBezTo>
                  <a:cubicBezTo>
                    <a:pt x="1920" y="1092"/>
                    <a:pt x="1920" y="1092"/>
                    <a:pt x="1920" y="1092"/>
                  </a:cubicBezTo>
                  <a:cubicBezTo>
                    <a:pt x="1920" y="1126"/>
                    <a:pt x="1909" y="1158"/>
                    <a:pt x="1891" y="1184"/>
                  </a:cubicBezTo>
                  <a:lnTo>
                    <a:pt x="1362" y="705"/>
                  </a:lnTo>
                  <a:close/>
                  <a:moveTo>
                    <a:pt x="1756" y="109"/>
                  </a:moveTo>
                  <a:cubicBezTo>
                    <a:pt x="1778" y="109"/>
                    <a:pt x="1798" y="113"/>
                    <a:pt x="1817" y="121"/>
                  </a:cubicBezTo>
                  <a:cubicBezTo>
                    <a:pt x="1015" y="885"/>
                    <a:pt x="1015" y="885"/>
                    <a:pt x="1015" y="885"/>
                  </a:cubicBezTo>
                  <a:cubicBezTo>
                    <a:pt x="212" y="121"/>
                    <a:pt x="212" y="121"/>
                    <a:pt x="212" y="121"/>
                  </a:cubicBezTo>
                  <a:cubicBezTo>
                    <a:pt x="231" y="113"/>
                    <a:pt x="251" y="109"/>
                    <a:pt x="273" y="109"/>
                  </a:cubicBezTo>
                  <a:lnTo>
                    <a:pt x="1756" y="109"/>
                  </a:lnTo>
                  <a:close/>
                  <a:moveTo>
                    <a:pt x="138" y="1184"/>
                  </a:moveTo>
                  <a:cubicBezTo>
                    <a:pt x="120" y="1158"/>
                    <a:pt x="109" y="1126"/>
                    <a:pt x="109" y="1092"/>
                  </a:cubicBezTo>
                  <a:cubicBezTo>
                    <a:pt x="109" y="272"/>
                    <a:pt x="109" y="272"/>
                    <a:pt x="109" y="272"/>
                  </a:cubicBezTo>
                  <a:cubicBezTo>
                    <a:pt x="109" y="244"/>
                    <a:pt x="117" y="217"/>
                    <a:pt x="131" y="193"/>
                  </a:cubicBezTo>
                  <a:cubicBezTo>
                    <a:pt x="668" y="705"/>
                    <a:pt x="668" y="705"/>
                    <a:pt x="668" y="705"/>
                  </a:cubicBezTo>
                  <a:lnTo>
                    <a:pt x="138" y="1184"/>
                  </a:lnTo>
                  <a:close/>
                  <a:moveTo>
                    <a:pt x="273" y="1255"/>
                  </a:moveTo>
                  <a:cubicBezTo>
                    <a:pt x="258" y="1255"/>
                    <a:pt x="243" y="1252"/>
                    <a:pt x="229" y="1249"/>
                  </a:cubicBezTo>
                  <a:cubicBezTo>
                    <a:pt x="747" y="781"/>
                    <a:pt x="747" y="781"/>
                    <a:pt x="747" y="781"/>
                  </a:cubicBezTo>
                  <a:cubicBezTo>
                    <a:pt x="977" y="1000"/>
                    <a:pt x="977" y="1000"/>
                    <a:pt x="977" y="1000"/>
                  </a:cubicBezTo>
                  <a:cubicBezTo>
                    <a:pt x="988" y="1010"/>
                    <a:pt x="1001" y="1015"/>
                    <a:pt x="1015" y="1015"/>
                  </a:cubicBezTo>
                  <a:cubicBezTo>
                    <a:pt x="1028" y="1015"/>
                    <a:pt x="1042" y="1010"/>
                    <a:pt x="1052" y="1000"/>
                  </a:cubicBezTo>
                  <a:cubicBezTo>
                    <a:pt x="1282" y="781"/>
                    <a:pt x="1282" y="781"/>
                    <a:pt x="1282" y="781"/>
                  </a:cubicBezTo>
                  <a:cubicBezTo>
                    <a:pt x="1800" y="1249"/>
                    <a:pt x="1800" y="1249"/>
                    <a:pt x="1800" y="1249"/>
                  </a:cubicBezTo>
                  <a:cubicBezTo>
                    <a:pt x="1786" y="1252"/>
                    <a:pt x="1772" y="1255"/>
                    <a:pt x="1756" y="1255"/>
                  </a:cubicBezTo>
                  <a:lnTo>
                    <a:pt x="273" y="125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260" name="组合 76"/>
          <p:cNvGrpSpPr>
            <a:grpSpLocks/>
          </p:cNvGrpSpPr>
          <p:nvPr/>
        </p:nvGrpSpPr>
        <p:grpSpPr bwMode="auto">
          <a:xfrm>
            <a:off x="4521709" y="5278970"/>
            <a:ext cx="1174751" cy="1176338"/>
            <a:chOff x="0" y="0"/>
            <a:chExt cx="1175657" cy="1175657"/>
          </a:xfrm>
        </p:grpSpPr>
        <p:sp>
          <p:nvSpPr>
            <p:cNvPr id="9261" name="圆角矩形 13"/>
            <p:cNvSpPr>
              <a:spLocks noChangeArrowheads="1"/>
            </p:cNvSpPr>
            <p:nvPr/>
          </p:nvSpPr>
          <p:spPr bwMode="auto">
            <a:xfrm>
              <a:off x="0" y="0"/>
              <a:ext cx="1175657" cy="1175657"/>
            </a:xfrm>
            <a:prstGeom prst="roundRect">
              <a:avLst>
                <a:gd name="adj" fmla="val 12069"/>
              </a:avLst>
            </a:prstGeom>
            <a:noFill/>
            <a:ln w="15875" cmpd="sng">
              <a:solidFill>
                <a:schemeClr val="bg1">
                  <a:alpha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9262" name="组合 52"/>
            <p:cNvGrpSpPr>
              <a:grpSpLocks/>
            </p:cNvGrpSpPr>
            <p:nvPr/>
          </p:nvGrpSpPr>
          <p:grpSpPr bwMode="auto">
            <a:xfrm>
              <a:off x="215797" y="198674"/>
              <a:ext cx="751305" cy="777263"/>
              <a:chOff x="0" y="0"/>
              <a:chExt cx="866601" cy="896543"/>
            </a:xfrm>
          </p:grpSpPr>
          <p:sp>
            <p:nvSpPr>
              <p:cNvPr id="9263" name="Freeform 36"/>
              <p:cNvSpPr>
                <a:spLocks noEditPoints="1"/>
              </p:cNvSpPr>
              <p:nvPr/>
            </p:nvSpPr>
            <p:spPr bwMode="auto">
              <a:xfrm>
                <a:off x="0" y="0"/>
                <a:ext cx="866601" cy="896543"/>
              </a:xfrm>
              <a:custGeom>
                <a:avLst/>
                <a:gdLst>
                  <a:gd name="T0" fmla="*/ 1715 w 1730"/>
                  <a:gd name="T1" fmla="*/ 246 h 1789"/>
                  <a:gd name="T2" fmla="*/ 1484 w 1730"/>
                  <a:gd name="T3" fmla="*/ 15 h 1789"/>
                  <a:gd name="T4" fmla="*/ 1449 w 1730"/>
                  <a:gd name="T5" fmla="*/ 0 h 1789"/>
                  <a:gd name="T6" fmla="*/ 1264 w 1730"/>
                  <a:gd name="T7" fmla="*/ 0 h 1789"/>
                  <a:gd name="T8" fmla="*/ 1214 w 1730"/>
                  <a:gd name="T9" fmla="*/ 51 h 1789"/>
                  <a:gd name="T10" fmla="*/ 1214 w 1730"/>
                  <a:gd name="T11" fmla="*/ 463 h 1789"/>
                  <a:gd name="T12" fmla="*/ 609 w 1730"/>
                  <a:gd name="T13" fmla="*/ 463 h 1789"/>
                  <a:gd name="T14" fmla="*/ 609 w 1730"/>
                  <a:gd name="T15" fmla="*/ 51 h 1789"/>
                  <a:gd name="T16" fmla="*/ 559 w 1730"/>
                  <a:gd name="T17" fmla="*/ 0 h 1789"/>
                  <a:gd name="T18" fmla="*/ 50 w 1730"/>
                  <a:gd name="T19" fmla="*/ 0 h 1789"/>
                  <a:gd name="T20" fmla="*/ 0 w 1730"/>
                  <a:gd name="T21" fmla="*/ 51 h 1789"/>
                  <a:gd name="T22" fmla="*/ 0 w 1730"/>
                  <a:gd name="T23" fmla="*/ 1738 h 1789"/>
                  <a:gd name="T24" fmla="*/ 50 w 1730"/>
                  <a:gd name="T25" fmla="*/ 1789 h 1789"/>
                  <a:gd name="T26" fmla="*/ 1679 w 1730"/>
                  <a:gd name="T27" fmla="*/ 1789 h 1789"/>
                  <a:gd name="T28" fmla="*/ 1730 w 1730"/>
                  <a:gd name="T29" fmla="*/ 1738 h 1789"/>
                  <a:gd name="T30" fmla="*/ 1730 w 1730"/>
                  <a:gd name="T31" fmla="*/ 281 h 1789"/>
                  <a:gd name="T32" fmla="*/ 1715 w 1730"/>
                  <a:gd name="T33" fmla="*/ 246 h 1789"/>
                  <a:gd name="T34" fmla="*/ 1341 w 1730"/>
                  <a:gd name="T35" fmla="*/ 1464 h 1789"/>
                  <a:gd name="T36" fmla="*/ 1485 w 1730"/>
                  <a:gd name="T37" fmla="*/ 1464 h 1789"/>
                  <a:gd name="T38" fmla="*/ 1485 w 1730"/>
                  <a:gd name="T39" fmla="*/ 1548 h 1789"/>
                  <a:gd name="T40" fmla="*/ 1341 w 1730"/>
                  <a:gd name="T41" fmla="*/ 1548 h 1789"/>
                  <a:gd name="T42" fmla="*/ 1341 w 1730"/>
                  <a:gd name="T43" fmla="*/ 1464 h 1789"/>
                  <a:gd name="T44" fmla="*/ 1291 w 1730"/>
                  <a:gd name="T45" fmla="*/ 1438 h 1789"/>
                  <a:gd name="T46" fmla="*/ 1291 w 1730"/>
                  <a:gd name="T47" fmla="*/ 1573 h 1789"/>
                  <a:gd name="T48" fmla="*/ 1291 w 1730"/>
                  <a:gd name="T49" fmla="*/ 1688 h 1789"/>
                  <a:gd name="T50" fmla="*/ 380 w 1730"/>
                  <a:gd name="T51" fmla="*/ 1688 h 1789"/>
                  <a:gd name="T52" fmla="*/ 380 w 1730"/>
                  <a:gd name="T53" fmla="*/ 1100 h 1789"/>
                  <a:gd name="T54" fmla="*/ 1291 w 1730"/>
                  <a:gd name="T55" fmla="*/ 1100 h 1789"/>
                  <a:gd name="T56" fmla="*/ 1291 w 1730"/>
                  <a:gd name="T57" fmla="*/ 1438 h 1789"/>
                  <a:gd name="T58" fmla="*/ 1629 w 1730"/>
                  <a:gd name="T59" fmla="*/ 1688 h 1789"/>
                  <a:gd name="T60" fmla="*/ 1341 w 1730"/>
                  <a:gd name="T61" fmla="*/ 1688 h 1789"/>
                  <a:gd name="T62" fmla="*/ 1341 w 1730"/>
                  <a:gd name="T63" fmla="*/ 1599 h 1789"/>
                  <a:gd name="T64" fmla="*/ 1510 w 1730"/>
                  <a:gd name="T65" fmla="*/ 1599 h 1789"/>
                  <a:gd name="T66" fmla="*/ 1535 w 1730"/>
                  <a:gd name="T67" fmla="*/ 1573 h 1789"/>
                  <a:gd name="T68" fmla="*/ 1535 w 1730"/>
                  <a:gd name="T69" fmla="*/ 1438 h 1789"/>
                  <a:gd name="T70" fmla="*/ 1510 w 1730"/>
                  <a:gd name="T71" fmla="*/ 1413 h 1789"/>
                  <a:gd name="T72" fmla="*/ 1341 w 1730"/>
                  <a:gd name="T73" fmla="*/ 1413 h 1789"/>
                  <a:gd name="T74" fmla="*/ 1341 w 1730"/>
                  <a:gd name="T75" fmla="*/ 1075 h 1789"/>
                  <a:gd name="T76" fmla="*/ 1316 w 1730"/>
                  <a:gd name="T77" fmla="*/ 1050 h 1789"/>
                  <a:gd name="T78" fmla="*/ 355 w 1730"/>
                  <a:gd name="T79" fmla="*/ 1050 h 1789"/>
                  <a:gd name="T80" fmla="*/ 330 w 1730"/>
                  <a:gd name="T81" fmla="*/ 1075 h 1789"/>
                  <a:gd name="T82" fmla="*/ 330 w 1730"/>
                  <a:gd name="T83" fmla="*/ 1688 h 1789"/>
                  <a:gd name="T84" fmla="*/ 101 w 1730"/>
                  <a:gd name="T85" fmla="*/ 1688 h 1789"/>
                  <a:gd name="T86" fmla="*/ 101 w 1730"/>
                  <a:gd name="T87" fmla="*/ 101 h 1789"/>
                  <a:gd name="T88" fmla="*/ 508 w 1730"/>
                  <a:gd name="T89" fmla="*/ 101 h 1789"/>
                  <a:gd name="T90" fmla="*/ 508 w 1730"/>
                  <a:gd name="T91" fmla="*/ 513 h 1789"/>
                  <a:gd name="T92" fmla="*/ 559 w 1730"/>
                  <a:gd name="T93" fmla="*/ 564 h 1789"/>
                  <a:gd name="T94" fmla="*/ 1264 w 1730"/>
                  <a:gd name="T95" fmla="*/ 564 h 1789"/>
                  <a:gd name="T96" fmla="*/ 1314 w 1730"/>
                  <a:gd name="T97" fmla="*/ 513 h 1789"/>
                  <a:gd name="T98" fmla="*/ 1314 w 1730"/>
                  <a:gd name="T99" fmla="*/ 101 h 1789"/>
                  <a:gd name="T100" fmla="*/ 1428 w 1730"/>
                  <a:gd name="T101" fmla="*/ 101 h 1789"/>
                  <a:gd name="T102" fmla="*/ 1629 w 1730"/>
                  <a:gd name="T103" fmla="*/ 302 h 1789"/>
                  <a:gd name="T104" fmla="*/ 1629 w 1730"/>
                  <a:gd name="T105" fmla="*/ 1688 h 1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30" h="1789">
                    <a:moveTo>
                      <a:pt x="1715" y="246"/>
                    </a:moveTo>
                    <a:cubicBezTo>
                      <a:pt x="1484" y="15"/>
                      <a:pt x="1484" y="15"/>
                      <a:pt x="1484" y="15"/>
                    </a:cubicBezTo>
                    <a:cubicBezTo>
                      <a:pt x="1475" y="6"/>
                      <a:pt x="1462" y="0"/>
                      <a:pt x="1449" y="0"/>
                    </a:cubicBezTo>
                    <a:cubicBezTo>
                      <a:pt x="1264" y="0"/>
                      <a:pt x="1264" y="0"/>
                      <a:pt x="1264" y="0"/>
                    </a:cubicBezTo>
                    <a:cubicBezTo>
                      <a:pt x="1236" y="0"/>
                      <a:pt x="1214" y="23"/>
                      <a:pt x="1214" y="51"/>
                    </a:cubicBezTo>
                    <a:cubicBezTo>
                      <a:pt x="1214" y="463"/>
                      <a:pt x="1214" y="463"/>
                      <a:pt x="1214" y="463"/>
                    </a:cubicBezTo>
                    <a:cubicBezTo>
                      <a:pt x="609" y="463"/>
                      <a:pt x="609" y="463"/>
                      <a:pt x="609" y="463"/>
                    </a:cubicBezTo>
                    <a:cubicBezTo>
                      <a:pt x="609" y="51"/>
                      <a:pt x="609" y="51"/>
                      <a:pt x="609" y="51"/>
                    </a:cubicBezTo>
                    <a:cubicBezTo>
                      <a:pt x="609" y="23"/>
                      <a:pt x="587" y="0"/>
                      <a:pt x="559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3"/>
                      <a:pt x="0" y="51"/>
                    </a:cubicBezTo>
                    <a:cubicBezTo>
                      <a:pt x="0" y="1738"/>
                      <a:pt x="0" y="1738"/>
                      <a:pt x="0" y="1738"/>
                    </a:cubicBezTo>
                    <a:cubicBezTo>
                      <a:pt x="0" y="1766"/>
                      <a:pt x="22" y="1789"/>
                      <a:pt x="50" y="1789"/>
                    </a:cubicBezTo>
                    <a:cubicBezTo>
                      <a:pt x="1679" y="1789"/>
                      <a:pt x="1679" y="1789"/>
                      <a:pt x="1679" y="1789"/>
                    </a:cubicBezTo>
                    <a:cubicBezTo>
                      <a:pt x="1707" y="1789"/>
                      <a:pt x="1730" y="1766"/>
                      <a:pt x="1730" y="1738"/>
                    </a:cubicBezTo>
                    <a:cubicBezTo>
                      <a:pt x="1730" y="281"/>
                      <a:pt x="1730" y="281"/>
                      <a:pt x="1730" y="281"/>
                    </a:cubicBezTo>
                    <a:cubicBezTo>
                      <a:pt x="1730" y="268"/>
                      <a:pt x="1725" y="255"/>
                      <a:pt x="1715" y="246"/>
                    </a:cubicBezTo>
                    <a:close/>
                    <a:moveTo>
                      <a:pt x="1341" y="1464"/>
                    </a:moveTo>
                    <a:cubicBezTo>
                      <a:pt x="1485" y="1464"/>
                      <a:pt x="1485" y="1464"/>
                      <a:pt x="1485" y="1464"/>
                    </a:cubicBezTo>
                    <a:cubicBezTo>
                      <a:pt x="1485" y="1548"/>
                      <a:pt x="1485" y="1548"/>
                      <a:pt x="1485" y="1548"/>
                    </a:cubicBezTo>
                    <a:cubicBezTo>
                      <a:pt x="1341" y="1548"/>
                      <a:pt x="1341" y="1548"/>
                      <a:pt x="1341" y="1548"/>
                    </a:cubicBezTo>
                    <a:lnTo>
                      <a:pt x="1341" y="1464"/>
                    </a:lnTo>
                    <a:close/>
                    <a:moveTo>
                      <a:pt x="1291" y="1438"/>
                    </a:moveTo>
                    <a:cubicBezTo>
                      <a:pt x="1291" y="1573"/>
                      <a:pt x="1291" y="1573"/>
                      <a:pt x="1291" y="1573"/>
                    </a:cubicBezTo>
                    <a:cubicBezTo>
                      <a:pt x="1291" y="1688"/>
                      <a:pt x="1291" y="1688"/>
                      <a:pt x="1291" y="1688"/>
                    </a:cubicBezTo>
                    <a:cubicBezTo>
                      <a:pt x="380" y="1688"/>
                      <a:pt x="380" y="1688"/>
                      <a:pt x="380" y="1688"/>
                    </a:cubicBezTo>
                    <a:cubicBezTo>
                      <a:pt x="380" y="1100"/>
                      <a:pt x="380" y="1100"/>
                      <a:pt x="380" y="1100"/>
                    </a:cubicBezTo>
                    <a:cubicBezTo>
                      <a:pt x="1291" y="1100"/>
                      <a:pt x="1291" y="1100"/>
                      <a:pt x="1291" y="1100"/>
                    </a:cubicBezTo>
                    <a:lnTo>
                      <a:pt x="1291" y="1438"/>
                    </a:lnTo>
                    <a:close/>
                    <a:moveTo>
                      <a:pt x="1629" y="1688"/>
                    </a:moveTo>
                    <a:cubicBezTo>
                      <a:pt x="1341" y="1688"/>
                      <a:pt x="1341" y="1688"/>
                      <a:pt x="1341" y="1688"/>
                    </a:cubicBezTo>
                    <a:cubicBezTo>
                      <a:pt x="1341" y="1599"/>
                      <a:pt x="1341" y="1599"/>
                      <a:pt x="1341" y="1599"/>
                    </a:cubicBezTo>
                    <a:cubicBezTo>
                      <a:pt x="1510" y="1599"/>
                      <a:pt x="1510" y="1599"/>
                      <a:pt x="1510" y="1599"/>
                    </a:cubicBezTo>
                    <a:cubicBezTo>
                      <a:pt x="1524" y="1599"/>
                      <a:pt x="1535" y="1587"/>
                      <a:pt x="1535" y="1573"/>
                    </a:cubicBezTo>
                    <a:cubicBezTo>
                      <a:pt x="1535" y="1438"/>
                      <a:pt x="1535" y="1438"/>
                      <a:pt x="1535" y="1438"/>
                    </a:cubicBezTo>
                    <a:cubicBezTo>
                      <a:pt x="1535" y="1424"/>
                      <a:pt x="1524" y="1413"/>
                      <a:pt x="1510" y="1413"/>
                    </a:cubicBezTo>
                    <a:cubicBezTo>
                      <a:pt x="1341" y="1413"/>
                      <a:pt x="1341" y="1413"/>
                      <a:pt x="1341" y="1413"/>
                    </a:cubicBezTo>
                    <a:cubicBezTo>
                      <a:pt x="1341" y="1075"/>
                      <a:pt x="1341" y="1075"/>
                      <a:pt x="1341" y="1075"/>
                    </a:cubicBezTo>
                    <a:cubicBezTo>
                      <a:pt x="1341" y="1061"/>
                      <a:pt x="1330" y="1050"/>
                      <a:pt x="1316" y="1050"/>
                    </a:cubicBezTo>
                    <a:cubicBezTo>
                      <a:pt x="355" y="1050"/>
                      <a:pt x="355" y="1050"/>
                      <a:pt x="355" y="1050"/>
                    </a:cubicBezTo>
                    <a:cubicBezTo>
                      <a:pt x="341" y="1050"/>
                      <a:pt x="330" y="1061"/>
                      <a:pt x="330" y="1075"/>
                    </a:cubicBezTo>
                    <a:cubicBezTo>
                      <a:pt x="330" y="1688"/>
                      <a:pt x="330" y="1688"/>
                      <a:pt x="330" y="1688"/>
                    </a:cubicBezTo>
                    <a:cubicBezTo>
                      <a:pt x="101" y="1688"/>
                      <a:pt x="101" y="1688"/>
                      <a:pt x="101" y="1688"/>
                    </a:cubicBezTo>
                    <a:cubicBezTo>
                      <a:pt x="101" y="101"/>
                      <a:pt x="101" y="101"/>
                      <a:pt x="101" y="101"/>
                    </a:cubicBezTo>
                    <a:cubicBezTo>
                      <a:pt x="508" y="101"/>
                      <a:pt x="508" y="101"/>
                      <a:pt x="508" y="101"/>
                    </a:cubicBezTo>
                    <a:cubicBezTo>
                      <a:pt x="508" y="513"/>
                      <a:pt x="508" y="513"/>
                      <a:pt x="508" y="513"/>
                    </a:cubicBezTo>
                    <a:cubicBezTo>
                      <a:pt x="508" y="541"/>
                      <a:pt x="531" y="564"/>
                      <a:pt x="559" y="564"/>
                    </a:cubicBezTo>
                    <a:cubicBezTo>
                      <a:pt x="1264" y="564"/>
                      <a:pt x="1264" y="564"/>
                      <a:pt x="1264" y="564"/>
                    </a:cubicBezTo>
                    <a:cubicBezTo>
                      <a:pt x="1292" y="564"/>
                      <a:pt x="1314" y="541"/>
                      <a:pt x="1314" y="513"/>
                    </a:cubicBezTo>
                    <a:cubicBezTo>
                      <a:pt x="1314" y="101"/>
                      <a:pt x="1314" y="101"/>
                      <a:pt x="1314" y="101"/>
                    </a:cubicBezTo>
                    <a:cubicBezTo>
                      <a:pt x="1428" y="101"/>
                      <a:pt x="1428" y="101"/>
                      <a:pt x="1428" y="101"/>
                    </a:cubicBezTo>
                    <a:cubicBezTo>
                      <a:pt x="1629" y="302"/>
                      <a:pt x="1629" y="302"/>
                      <a:pt x="1629" y="302"/>
                    </a:cubicBezTo>
                    <a:lnTo>
                      <a:pt x="1629" y="1688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64" name="Freeform 37"/>
              <p:cNvSpPr>
                <a:spLocks noEditPoints="1"/>
              </p:cNvSpPr>
              <p:nvPr/>
            </p:nvSpPr>
            <p:spPr bwMode="auto">
              <a:xfrm>
                <a:off x="491046" y="38497"/>
                <a:ext cx="84692" cy="164252"/>
              </a:xfrm>
              <a:custGeom>
                <a:avLst/>
                <a:gdLst>
                  <a:gd name="T0" fmla="*/ 26 w 169"/>
                  <a:gd name="T1" fmla="*/ 328 h 328"/>
                  <a:gd name="T2" fmla="*/ 144 w 169"/>
                  <a:gd name="T3" fmla="*/ 328 h 328"/>
                  <a:gd name="T4" fmla="*/ 169 w 169"/>
                  <a:gd name="T5" fmla="*/ 303 h 328"/>
                  <a:gd name="T6" fmla="*/ 169 w 169"/>
                  <a:gd name="T7" fmla="*/ 26 h 328"/>
                  <a:gd name="T8" fmla="*/ 144 w 169"/>
                  <a:gd name="T9" fmla="*/ 0 h 328"/>
                  <a:gd name="T10" fmla="*/ 26 w 169"/>
                  <a:gd name="T11" fmla="*/ 0 h 328"/>
                  <a:gd name="T12" fmla="*/ 0 w 169"/>
                  <a:gd name="T13" fmla="*/ 26 h 328"/>
                  <a:gd name="T14" fmla="*/ 0 w 169"/>
                  <a:gd name="T15" fmla="*/ 303 h 328"/>
                  <a:gd name="T16" fmla="*/ 26 w 169"/>
                  <a:gd name="T17" fmla="*/ 328 h 328"/>
                  <a:gd name="T18" fmla="*/ 51 w 169"/>
                  <a:gd name="T19" fmla="*/ 51 h 328"/>
                  <a:gd name="T20" fmla="*/ 119 w 169"/>
                  <a:gd name="T21" fmla="*/ 51 h 328"/>
                  <a:gd name="T22" fmla="*/ 119 w 169"/>
                  <a:gd name="T23" fmla="*/ 278 h 328"/>
                  <a:gd name="T24" fmla="*/ 51 w 169"/>
                  <a:gd name="T25" fmla="*/ 278 h 328"/>
                  <a:gd name="T26" fmla="*/ 51 w 169"/>
                  <a:gd name="T27" fmla="*/ 51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9" h="328">
                    <a:moveTo>
                      <a:pt x="26" y="328"/>
                    </a:moveTo>
                    <a:cubicBezTo>
                      <a:pt x="144" y="328"/>
                      <a:pt x="144" y="328"/>
                      <a:pt x="144" y="328"/>
                    </a:cubicBezTo>
                    <a:cubicBezTo>
                      <a:pt x="158" y="328"/>
                      <a:pt x="169" y="317"/>
                      <a:pt x="169" y="303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69" y="11"/>
                      <a:pt x="158" y="0"/>
                      <a:pt x="144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6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0" y="317"/>
                      <a:pt x="12" y="328"/>
                      <a:pt x="26" y="328"/>
                    </a:cubicBezTo>
                    <a:close/>
                    <a:moveTo>
                      <a:pt x="51" y="51"/>
                    </a:moveTo>
                    <a:cubicBezTo>
                      <a:pt x="119" y="51"/>
                      <a:pt x="119" y="51"/>
                      <a:pt x="119" y="51"/>
                    </a:cubicBezTo>
                    <a:cubicBezTo>
                      <a:pt x="119" y="278"/>
                      <a:pt x="119" y="278"/>
                      <a:pt x="119" y="278"/>
                    </a:cubicBezTo>
                    <a:cubicBezTo>
                      <a:pt x="51" y="278"/>
                      <a:pt x="51" y="278"/>
                      <a:pt x="51" y="278"/>
                    </a:cubicBezTo>
                    <a:lnTo>
                      <a:pt x="51" y="51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9266" name="任意多边形 55"/>
          <p:cNvSpPr>
            <a:spLocks/>
          </p:cNvSpPr>
          <p:nvPr/>
        </p:nvSpPr>
        <p:spPr bwMode="auto">
          <a:xfrm>
            <a:off x="5889788" y="4382695"/>
            <a:ext cx="320675" cy="320287"/>
          </a:xfrm>
          <a:custGeom>
            <a:avLst/>
            <a:gdLst>
              <a:gd name="T0" fmla="*/ 154927 w 406684"/>
              <a:gd name="T1" fmla="*/ 127389 h 406684"/>
              <a:gd name="T2" fmla="*/ 154927 w 406684"/>
              <a:gd name="T3" fmla="*/ 289314 h 406684"/>
              <a:gd name="T4" fmla="*/ 294518 w 406684"/>
              <a:gd name="T5" fmla="*/ 208352 h 406684"/>
              <a:gd name="T6" fmla="*/ 154927 w 406684"/>
              <a:gd name="T7" fmla="*/ 127389 h 406684"/>
              <a:gd name="T8" fmla="*/ 203342 w 406684"/>
              <a:gd name="T9" fmla="*/ 0 h 406684"/>
              <a:gd name="T10" fmla="*/ 406684 w 406684"/>
              <a:gd name="T11" fmla="*/ 203342 h 406684"/>
              <a:gd name="T12" fmla="*/ 203342 w 406684"/>
              <a:gd name="T13" fmla="*/ 406684 h 406684"/>
              <a:gd name="T14" fmla="*/ 0 w 406684"/>
              <a:gd name="T15" fmla="*/ 203342 h 406684"/>
              <a:gd name="T16" fmla="*/ 203342 w 406684"/>
              <a:gd name="T17" fmla="*/ 0 h 406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9268" name="矩形 57"/>
          <p:cNvSpPr>
            <a:spLocks noChangeArrowheads="1"/>
          </p:cNvSpPr>
          <p:nvPr/>
        </p:nvSpPr>
        <p:spPr bwMode="auto">
          <a:xfrm>
            <a:off x="6304256" y="3977726"/>
            <a:ext cx="547211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Easy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to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use: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far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easier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than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d3.js</a:t>
            </a:r>
          </a:p>
          <a:p>
            <a:pPr algn="just" eaLnBrk="1" hangingPunct="1"/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“If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itchFamily="34" charset="0"/>
              </a:rPr>
              <a:t>w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e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use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d3.js,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we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probably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need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to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write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200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lines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code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to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draw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a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plot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diagram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”</a:t>
            </a:r>
          </a:p>
          <a:p>
            <a:pPr algn="just" eaLnBrk="1" hangingPunct="1"/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“Only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10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lines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for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  <a:latin typeface="Arial" pitchFamily="34" charset="0"/>
              </a:rPr>
              <a:t>matplotlib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”</a:t>
            </a:r>
            <a:endParaRPr lang="zh-CN" altLang="en-US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9270" name="任意多边形 64"/>
          <p:cNvSpPr>
            <a:spLocks/>
          </p:cNvSpPr>
          <p:nvPr/>
        </p:nvSpPr>
        <p:spPr bwMode="auto">
          <a:xfrm>
            <a:off x="5912644" y="5706277"/>
            <a:ext cx="320675" cy="320675"/>
          </a:xfrm>
          <a:custGeom>
            <a:avLst/>
            <a:gdLst>
              <a:gd name="T0" fmla="*/ 154927 w 406684"/>
              <a:gd name="T1" fmla="*/ 127389 h 406684"/>
              <a:gd name="T2" fmla="*/ 154927 w 406684"/>
              <a:gd name="T3" fmla="*/ 289314 h 406684"/>
              <a:gd name="T4" fmla="*/ 294518 w 406684"/>
              <a:gd name="T5" fmla="*/ 208352 h 406684"/>
              <a:gd name="T6" fmla="*/ 154927 w 406684"/>
              <a:gd name="T7" fmla="*/ 127389 h 406684"/>
              <a:gd name="T8" fmla="*/ 203342 w 406684"/>
              <a:gd name="T9" fmla="*/ 0 h 406684"/>
              <a:gd name="T10" fmla="*/ 406684 w 406684"/>
              <a:gd name="T11" fmla="*/ 203342 h 406684"/>
              <a:gd name="T12" fmla="*/ 203342 w 406684"/>
              <a:gd name="T13" fmla="*/ 406684 h 406684"/>
              <a:gd name="T14" fmla="*/ 0 w 406684"/>
              <a:gd name="T15" fmla="*/ 203342 h 406684"/>
              <a:gd name="T16" fmla="*/ 203342 w 406684"/>
              <a:gd name="T17" fmla="*/ 0 h 406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64" name="文本框 22"/>
          <p:cNvSpPr txBox="1">
            <a:spLocks noChangeArrowheads="1"/>
          </p:cNvSpPr>
          <p:nvPr/>
        </p:nvSpPr>
        <p:spPr bwMode="auto">
          <a:xfrm>
            <a:off x="1036638" y="404815"/>
            <a:ext cx="38105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en-US" altLang="zh-CN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</a:t>
            </a:r>
            <a:r>
              <a:rPr lang="zh-CN" alt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VISUALIZATION</a:t>
            </a:r>
            <a:endParaRPr lang="zh-CN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90" y="1558090"/>
            <a:ext cx="3586432" cy="8607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88" y="3648869"/>
            <a:ext cx="3787777" cy="2840833"/>
          </a:xfrm>
          <a:prstGeom prst="rect">
            <a:avLst/>
          </a:prstGeom>
        </p:spPr>
      </p:pic>
      <p:sp>
        <p:nvSpPr>
          <p:cNvPr id="71" name="文本框 39"/>
          <p:cNvSpPr txBox="1">
            <a:spLocks noChangeArrowheads="1"/>
          </p:cNvSpPr>
          <p:nvPr/>
        </p:nvSpPr>
        <p:spPr bwMode="auto">
          <a:xfrm>
            <a:off x="540090" y="2446132"/>
            <a:ext cx="34789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third-party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python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library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for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data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visualization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矩形 57"/>
          <p:cNvSpPr>
            <a:spLocks noChangeArrowheads="1"/>
          </p:cNvSpPr>
          <p:nvPr/>
        </p:nvSpPr>
        <p:spPr bwMode="auto">
          <a:xfrm>
            <a:off x="6309993" y="5543448"/>
            <a:ext cx="54721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High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performance:</a:t>
            </a:r>
          </a:p>
          <a:p>
            <a:pPr algn="just" eaLnBrk="1" hangingPunct="1"/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No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need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to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export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data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to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another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</a:rPr>
              <a:t>program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508466" y="1329437"/>
            <a:ext cx="1959200" cy="2053237"/>
            <a:chOff x="4508466" y="1329437"/>
            <a:chExt cx="1959200" cy="2053237"/>
          </a:xfrm>
        </p:grpSpPr>
        <p:sp>
          <p:nvSpPr>
            <p:cNvPr id="74" name="椭圆 2"/>
            <p:cNvSpPr>
              <a:spLocks noChangeArrowheads="1"/>
            </p:cNvSpPr>
            <p:nvPr/>
          </p:nvSpPr>
          <p:spPr bwMode="auto">
            <a:xfrm>
              <a:off x="4508466" y="1329437"/>
              <a:ext cx="1959200" cy="2053237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5" name="矩形 57"/>
            <p:cNvSpPr>
              <a:spLocks noChangeArrowheads="1"/>
            </p:cNvSpPr>
            <p:nvPr/>
          </p:nvSpPr>
          <p:spPr bwMode="auto">
            <a:xfrm>
              <a:off x="4955349" y="1817446"/>
              <a:ext cx="1065434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zh-CN" sz="32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</a:rPr>
                <a:t>Raw</a:t>
              </a:r>
              <a:r>
                <a:rPr lang="zh-CN" altLang="en-US" sz="32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</a:rPr>
                <a:t> </a:t>
              </a:r>
              <a:r>
                <a:rPr lang="en-US" altLang="zh-CN" sz="3200" dirty="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</a:rPr>
                <a:t>data</a:t>
              </a:r>
              <a:endParaRPr lang="zh-CN" altLang="en-US" sz="32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</a:endParaRPr>
            </a:p>
          </p:txBody>
        </p:sp>
      </p:grpSp>
      <p:sp>
        <p:nvSpPr>
          <p:cNvPr id="5" name="Right Arrow 4"/>
          <p:cNvSpPr/>
          <p:nvPr/>
        </p:nvSpPr>
        <p:spPr bwMode="auto">
          <a:xfrm>
            <a:off x="6608226" y="1995115"/>
            <a:ext cx="2900362" cy="780835"/>
          </a:xfrm>
          <a:prstGeom prst="rightArrow">
            <a:avLst/>
          </a:prstGeom>
          <a:solidFill>
            <a:schemeClr val="accent1">
              <a:alpha val="5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14549" y="2185477"/>
            <a:ext cx="2125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</a:rPr>
              <a:t>Data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visualization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9649148" y="1413114"/>
            <a:ext cx="1959200" cy="2053237"/>
            <a:chOff x="4508466" y="1329437"/>
            <a:chExt cx="1959200" cy="2053237"/>
          </a:xfrm>
        </p:grpSpPr>
        <p:sp>
          <p:nvSpPr>
            <p:cNvPr id="80" name="椭圆 2"/>
            <p:cNvSpPr>
              <a:spLocks noChangeArrowheads="1"/>
            </p:cNvSpPr>
            <p:nvPr/>
          </p:nvSpPr>
          <p:spPr bwMode="auto">
            <a:xfrm>
              <a:off x="4508466" y="1329437"/>
              <a:ext cx="1959200" cy="2053237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1" name="矩形 57"/>
            <p:cNvSpPr>
              <a:spLocks noChangeArrowheads="1"/>
            </p:cNvSpPr>
            <p:nvPr/>
          </p:nvSpPr>
          <p:spPr bwMode="auto">
            <a:xfrm>
              <a:off x="4745116" y="1991225"/>
              <a:ext cx="148589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zh-CN" sz="3200" smtClean="0">
                  <a:solidFill>
                    <a:schemeClr val="accent1">
                      <a:lumMod val="75000"/>
                    </a:schemeClr>
                  </a:solidFill>
                  <a:latin typeface="Arial" pitchFamily="34" charset="0"/>
                </a:rPr>
                <a:t>Graph</a:t>
              </a:r>
              <a:endParaRPr lang="zh-CN" altLang="en-US" sz="32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0628748" y="288394"/>
            <a:ext cx="1155265" cy="592374"/>
            <a:chOff x="7398505" y="1051370"/>
            <a:chExt cx="1155265" cy="592374"/>
          </a:xfrm>
        </p:grpSpPr>
        <p:sp>
          <p:nvSpPr>
            <p:cNvPr id="37" name="TextBox 36"/>
            <p:cNvSpPr txBox="1"/>
            <p:nvPr/>
          </p:nvSpPr>
          <p:spPr>
            <a:xfrm>
              <a:off x="7398505" y="1051370"/>
              <a:ext cx="1153359" cy="584775"/>
            </a:xfrm>
            <a:prstGeom prst="rect">
              <a:avLst/>
            </a:prstGeom>
            <a:solidFill>
              <a:schemeClr val="bg1">
                <a:lumMod val="85000"/>
                <a:alpha val="64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3200" dirty="0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6544" y="1064624"/>
              <a:ext cx="548640" cy="57912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5130" y="1075141"/>
              <a:ext cx="548640" cy="548640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</TotalTime>
  <Pages>0</Pages>
  <Words>490</Words>
  <Characters>0</Characters>
  <Application>Microsoft Macintosh PowerPoint</Application>
  <DocSecurity>0</DocSecurity>
  <PresentationFormat>Widescreen</PresentationFormat>
  <Lines>0</Lines>
  <Paragraphs>105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Calibri Light</vt:lpstr>
      <vt:lpstr>华文细黑</vt:lpstr>
      <vt:lpstr>宋体</vt:lpstr>
      <vt:lpstr>微软雅黑</vt:lpstr>
      <vt:lpstr>Arial</vt:lpstr>
      <vt:lpstr>第一PPT，www.1ppt.com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CharactersWithSpaces>0</CharactersWithSpaces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第一PPT模板网-WWW.1PPT.COM</dc:creator>
  <dc:description>第一PPT模板网-WWW.1PPT.COM</dc:description>
  <cp:lastModifiedBy>Zixin Cheng</cp:lastModifiedBy>
  <cp:revision>67</cp:revision>
  <dcterms:created xsi:type="dcterms:W3CDTF">2015-05-08T01:08:20Z</dcterms:created>
  <dcterms:modified xsi:type="dcterms:W3CDTF">2017-08-28T05:23:04Z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